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7"/>
  </p:notesMasterIdLst>
  <p:sldIdLst>
    <p:sldId id="2561" r:id="rId2"/>
    <p:sldId id="2562" r:id="rId3"/>
    <p:sldId id="2563" r:id="rId4"/>
    <p:sldId id="2564" r:id="rId5"/>
    <p:sldId id="2568" r:id="rId6"/>
    <p:sldId id="2569" r:id="rId7"/>
    <p:sldId id="2572" r:id="rId8"/>
    <p:sldId id="2573" r:id="rId9"/>
    <p:sldId id="2587" r:id="rId10"/>
    <p:sldId id="2588" r:id="rId11"/>
    <p:sldId id="2579" r:id="rId12"/>
    <p:sldId id="2585" r:id="rId13"/>
    <p:sldId id="2580" r:id="rId14"/>
    <p:sldId id="2584" r:id="rId15"/>
    <p:sldId id="258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nalysis of Banned Books: Data Types, Description, and Retrieval Process" id="{9FD6CADD-8038-314F-8974-CB8BEBFECC79}">
          <p14:sldIdLst>
            <p14:sldId id="2561"/>
            <p14:sldId id="2562"/>
          </p14:sldIdLst>
        </p14:section>
        <p14:section name="Data Types" id="{97FFC0C8-3AAF-CE4B-978C-972F20E3D4C7}">
          <p14:sldIdLst>
            <p14:sldId id="2563"/>
            <p14:sldId id="2564"/>
          </p14:sldIdLst>
        </p14:section>
        <p14:section name="Data Description" id="{1FC75F78-F4D4-8D43-A7C3-221AA1255834}">
          <p14:sldIdLst>
            <p14:sldId id="2568"/>
            <p14:sldId id="2569"/>
          </p14:sldIdLst>
        </p14:section>
        <p14:section name="Data Retrieval Process - Part 1" id="{0877ADEC-329E-9849-94A2-D0AAA1E65954}">
          <p14:sldIdLst>
            <p14:sldId id="2572"/>
            <p14:sldId id="2573"/>
            <p14:sldId id="2587"/>
            <p14:sldId id="2588"/>
            <p14:sldId id="2579"/>
            <p14:sldId id="2585"/>
            <p14:sldId id="2580"/>
            <p14:sldId id="2584"/>
          </p14:sldIdLst>
        </p14:section>
        <p14:section name="Conclusion" id="{7FB75FF0-181D-D94B-85E2-E07CAA5615E6}">
          <p14:sldIdLst>
            <p14:sldId id="25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C859B6-2299-5849-8F3B-6C0182B43BBB}" v="1022" dt="2025-03-04T04:23:31.5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67"/>
    <p:restoredTop sz="94689"/>
  </p:normalViewPr>
  <p:slideViewPr>
    <p:cSldViewPr snapToGrid="0">
      <p:cViewPr varScale="1">
        <p:scale>
          <a:sx n="133" d="100"/>
          <a:sy n="133" d="100"/>
        </p:scale>
        <p:origin x="560" y="50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s>
</file>

<file path=ppt/diagrams/_rels/data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eg"/></Relationships>
</file>

<file path=ppt/diagrams/_rels/data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image" Target="../media/image21.jp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s>
</file>

<file path=ppt/diagrams/_rels/drawing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eg"/></Relationships>
</file>

<file path=ppt/diagrams/_rels/drawing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image" Target="../media/image21.jp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A10110-6FE4-754E-8A67-4FB9C249BAAE}" type="doc">
      <dgm:prSet loTypeId="urn:microsoft.com/office/officeart/2008/layout/PictureStrips" loCatId="list" qsTypeId="urn:microsoft.com/office/officeart/2005/8/quickstyle/simple1" qsCatId="simple" csTypeId="urn:microsoft.com/office/officeart/2005/8/colors/accent0_3" csCatId="mainScheme" phldr="1"/>
      <dgm:spPr/>
      <dgm:t>
        <a:bodyPr/>
        <a:lstStyle/>
        <a:p>
          <a:endParaRPr lang="en-US"/>
        </a:p>
      </dgm:t>
    </dgm:pt>
    <dgm:pt modelId="{37E57F41-B476-474E-A916-80A2F82F39E1}">
      <dgm:prSet/>
      <dgm:spPr>
        <a:ln>
          <a:noFill/>
        </a:ln>
      </dgm:spPr>
      <dgm:t>
        <a:bodyPr/>
        <a:lstStyle/>
        <a:p>
          <a:r>
            <a:rPr lang="en-US"/>
            <a:t>Data Types</a:t>
          </a:r>
        </a:p>
      </dgm:t>
    </dgm:pt>
    <dgm:pt modelId="{8A9BF303-C719-3640-A80C-7527FDBA3096}" type="parTrans" cxnId="{32E2BF4A-1A75-5A48-90C6-C8E7BADDF5DA}">
      <dgm:prSet/>
      <dgm:spPr/>
      <dgm:t>
        <a:bodyPr/>
        <a:lstStyle/>
        <a:p>
          <a:endParaRPr lang="en-US"/>
        </a:p>
      </dgm:t>
    </dgm:pt>
    <dgm:pt modelId="{8E374DDE-01FF-6340-8264-D06D6357F6B5}" type="sibTrans" cxnId="{32E2BF4A-1A75-5A48-90C6-C8E7BADDF5DA}">
      <dgm:prSet/>
      <dgm:spPr/>
      <dgm:t>
        <a:bodyPr/>
        <a:lstStyle/>
        <a:p>
          <a:endParaRPr lang="en-US"/>
        </a:p>
      </dgm:t>
    </dgm:pt>
    <dgm:pt modelId="{C6F16AAA-EDBD-F948-BAA7-716B5884AE98}">
      <dgm:prSet/>
      <dgm:spPr>
        <a:ln>
          <a:noFill/>
        </a:ln>
      </dgm:spPr>
      <dgm:t>
        <a:bodyPr/>
        <a:lstStyle/>
        <a:p>
          <a:r>
            <a:rPr lang="en-US"/>
            <a:t>Data Description</a:t>
          </a:r>
        </a:p>
      </dgm:t>
    </dgm:pt>
    <dgm:pt modelId="{A0F6A1FA-043D-0044-93A7-F0B0D00AF4C6}" type="parTrans" cxnId="{914CFB8B-DF5F-5342-892B-4A5188ABDF0A}">
      <dgm:prSet/>
      <dgm:spPr/>
      <dgm:t>
        <a:bodyPr/>
        <a:lstStyle/>
        <a:p>
          <a:endParaRPr lang="en-US"/>
        </a:p>
      </dgm:t>
    </dgm:pt>
    <dgm:pt modelId="{5491D8AB-71C7-F848-9F08-C922E7371721}" type="sibTrans" cxnId="{914CFB8B-DF5F-5342-892B-4A5188ABDF0A}">
      <dgm:prSet/>
      <dgm:spPr/>
      <dgm:t>
        <a:bodyPr/>
        <a:lstStyle/>
        <a:p>
          <a:endParaRPr lang="en-US"/>
        </a:p>
      </dgm:t>
    </dgm:pt>
    <dgm:pt modelId="{8E7E4069-B26F-624D-B30D-83FE14F674C6}">
      <dgm:prSet/>
      <dgm:spPr>
        <a:ln>
          <a:noFill/>
        </a:ln>
      </dgm:spPr>
      <dgm:t>
        <a:bodyPr/>
        <a:lstStyle/>
        <a:p>
          <a:r>
            <a:rPr lang="en-US" dirty="0"/>
            <a:t>Data Retrieval &amp; Cleaning</a:t>
          </a:r>
        </a:p>
      </dgm:t>
    </dgm:pt>
    <dgm:pt modelId="{F07E278B-F99D-C04D-B703-C5B115BEABB3}" type="parTrans" cxnId="{6F4EE4D6-780D-5747-BA80-B27C77BA7DDE}">
      <dgm:prSet/>
      <dgm:spPr/>
      <dgm:t>
        <a:bodyPr/>
        <a:lstStyle/>
        <a:p>
          <a:endParaRPr lang="en-US"/>
        </a:p>
      </dgm:t>
    </dgm:pt>
    <dgm:pt modelId="{D163A4A1-12DB-B743-8EB3-BF8D5D768EBE}" type="sibTrans" cxnId="{6F4EE4D6-780D-5747-BA80-B27C77BA7DDE}">
      <dgm:prSet/>
      <dgm:spPr/>
      <dgm:t>
        <a:bodyPr/>
        <a:lstStyle/>
        <a:p>
          <a:endParaRPr lang="en-US"/>
        </a:p>
      </dgm:t>
    </dgm:pt>
    <dgm:pt modelId="{AC154095-BC3B-A241-B70C-F3BBEA170272}">
      <dgm:prSet/>
      <dgm:spPr>
        <a:ln>
          <a:noFill/>
        </a:ln>
      </dgm:spPr>
      <dgm:t>
        <a:bodyPr/>
        <a:lstStyle/>
        <a:p>
          <a:r>
            <a:rPr lang="en-US" dirty="0"/>
            <a:t>Data Visualization </a:t>
          </a:r>
        </a:p>
      </dgm:t>
    </dgm:pt>
    <dgm:pt modelId="{03D364F8-2803-A54E-A90C-AE52A0E5DC75}" type="parTrans" cxnId="{87B19EC8-7C0D-894A-A5D3-6937B95334FE}">
      <dgm:prSet/>
      <dgm:spPr/>
      <dgm:t>
        <a:bodyPr/>
        <a:lstStyle/>
        <a:p>
          <a:endParaRPr lang="en-US"/>
        </a:p>
      </dgm:t>
    </dgm:pt>
    <dgm:pt modelId="{E984D3D1-F397-BF46-9564-31E3CF919E50}" type="sibTrans" cxnId="{87B19EC8-7C0D-894A-A5D3-6937B95334FE}">
      <dgm:prSet/>
      <dgm:spPr/>
      <dgm:t>
        <a:bodyPr/>
        <a:lstStyle/>
        <a:p>
          <a:endParaRPr lang="en-US"/>
        </a:p>
      </dgm:t>
    </dgm:pt>
    <dgm:pt modelId="{58101275-2A0E-304F-A731-08A4561C1B1E}" type="pres">
      <dgm:prSet presAssocID="{D8A10110-6FE4-754E-8A67-4FB9C249BAAE}" presName="Name0" presStyleCnt="0">
        <dgm:presLayoutVars>
          <dgm:dir/>
          <dgm:resizeHandles val="exact"/>
        </dgm:presLayoutVars>
      </dgm:prSet>
      <dgm:spPr/>
    </dgm:pt>
    <dgm:pt modelId="{D299F8C2-7031-6C43-A349-6C36F2FEF090}" type="pres">
      <dgm:prSet presAssocID="{37E57F41-B476-474E-A916-80A2F82F39E1}" presName="composite" presStyleCnt="0"/>
      <dgm:spPr/>
    </dgm:pt>
    <dgm:pt modelId="{FCC477DB-A105-694C-B1E7-617E60ED98E3}" type="pres">
      <dgm:prSet presAssocID="{37E57F41-B476-474E-A916-80A2F82F39E1}" presName="rect1" presStyleLbl="trAlignAcc1" presStyleIdx="0" presStyleCnt="4">
        <dgm:presLayoutVars>
          <dgm:bulletEnabled val="1"/>
        </dgm:presLayoutVars>
      </dgm:prSet>
      <dgm:spPr/>
    </dgm:pt>
    <dgm:pt modelId="{2DE409C4-3A4C-AD48-ACD1-8BA6867DF2EE}" type="pres">
      <dgm:prSet presAssocID="{37E57F41-B476-474E-A916-80A2F82F39E1}" presName="rect2" presStyleLbl="fgImgPlace1" presStyleIdx="0" presStyleCnt="4"/>
      <dgm:spPr>
        <a:blipFill dpi="0" rotWithShape="1">
          <a:blip xmlns:r="http://schemas.openxmlformats.org/officeDocument/2006/relationships" r:embed="rId1">
            <a:extLst>
              <a:ext uri="{96DAC541-7B7A-43D3-8B79-37D633B846F1}">
                <asvg:svgBlip xmlns:asvg="http://schemas.microsoft.com/office/drawing/2016/SVG/main" r:embed="rId2"/>
              </a:ext>
            </a:extLst>
          </a:blip>
          <a:srcRect/>
          <a:stretch>
            <a:fillRect l="-25000" r="-25000"/>
          </a:stretch>
        </a:blipFill>
        <a:ln>
          <a:noFill/>
        </a:ln>
      </dgm:spPr>
      <dgm:extLst>
        <a:ext uri="{E40237B7-FDA0-4F09-8148-C483321AD2D9}">
          <dgm14:cNvPr xmlns:dgm14="http://schemas.microsoft.com/office/drawing/2010/diagram" id="0" name="" descr="Bar chart with solid fill"/>
        </a:ext>
      </dgm:extLst>
    </dgm:pt>
    <dgm:pt modelId="{4ECD2AD9-C2B8-7C4E-AFFF-7D76E2FFD844}" type="pres">
      <dgm:prSet presAssocID="{8E374DDE-01FF-6340-8264-D06D6357F6B5}" presName="sibTrans" presStyleCnt="0"/>
      <dgm:spPr/>
    </dgm:pt>
    <dgm:pt modelId="{C425703D-796E-854C-A49A-C556BC474957}" type="pres">
      <dgm:prSet presAssocID="{C6F16AAA-EDBD-F948-BAA7-716B5884AE98}" presName="composite" presStyleCnt="0"/>
      <dgm:spPr/>
    </dgm:pt>
    <dgm:pt modelId="{4551DF72-2390-B84B-AC52-B89332AE696F}" type="pres">
      <dgm:prSet presAssocID="{C6F16AAA-EDBD-F948-BAA7-716B5884AE98}" presName="rect1" presStyleLbl="trAlignAcc1" presStyleIdx="1" presStyleCnt="4">
        <dgm:presLayoutVars>
          <dgm:bulletEnabled val="1"/>
        </dgm:presLayoutVars>
      </dgm:prSet>
      <dgm:spPr/>
    </dgm:pt>
    <dgm:pt modelId="{C49E7DD9-A32B-814A-917E-6D0C250888A5}" type="pres">
      <dgm:prSet presAssocID="{C6F16AAA-EDBD-F948-BAA7-716B5884AE98}" presName="rect2" presStyleLbl="fgImgPlac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l="-25000" r="-25000"/>
          </a:stretch>
        </a:blipFill>
        <a:ln>
          <a:noFill/>
        </a:ln>
      </dgm:spPr>
      <dgm:extLst>
        <a:ext uri="{E40237B7-FDA0-4F09-8148-C483321AD2D9}">
          <dgm14:cNvPr xmlns:dgm14="http://schemas.microsoft.com/office/drawing/2010/diagram" id="0" name="" descr="Document with solid fill"/>
        </a:ext>
      </dgm:extLst>
    </dgm:pt>
    <dgm:pt modelId="{1633306E-38FF-E74A-BD66-A3EBC3C975E6}" type="pres">
      <dgm:prSet presAssocID="{5491D8AB-71C7-F848-9F08-C922E7371721}" presName="sibTrans" presStyleCnt="0"/>
      <dgm:spPr/>
    </dgm:pt>
    <dgm:pt modelId="{D9D44940-A0B2-BB42-B920-9FE7440B453A}" type="pres">
      <dgm:prSet presAssocID="{8E7E4069-B26F-624D-B30D-83FE14F674C6}" presName="composite" presStyleCnt="0"/>
      <dgm:spPr/>
    </dgm:pt>
    <dgm:pt modelId="{C819C1A3-F31E-5547-946E-AC54C30FCD36}" type="pres">
      <dgm:prSet presAssocID="{8E7E4069-B26F-624D-B30D-83FE14F674C6}" presName="rect1" presStyleLbl="trAlignAcc1" presStyleIdx="2" presStyleCnt="4">
        <dgm:presLayoutVars>
          <dgm:bulletEnabled val="1"/>
        </dgm:presLayoutVars>
      </dgm:prSet>
      <dgm:spPr/>
    </dgm:pt>
    <dgm:pt modelId="{32606F56-9298-5C47-B421-7C29B6E0EF3A}" type="pres">
      <dgm:prSet presAssocID="{8E7E4069-B26F-624D-B30D-83FE14F674C6}" presName="rect2" presStyleLbl="fgImgPlac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l="-25000" r="-25000"/>
          </a:stretch>
        </a:blipFill>
        <a:ln>
          <a:noFill/>
        </a:ln>
      </dgm:spPr>
      <dgm:extLst>
        <a:ext uri="{E40237B7-FDA0-4F09-8148-C483321AD2D9}">
          <dgm14:cNvPr xmlns:dgm14="http://schemas.microsoft.com/office/drawing/2010/diagram" id="0" name="" descr="Filter with solid fill"/>
        </a:ext>
      </dgm:extLst>
    </dgm:pt>
    <dgm:pt modelId="{00A1F264-8EE0-F34E-A5C5-B50674B63009}" type="pres">
      <dgm:prSet presAssocID="{D163A4A1-12DB-B743-8EB3-BF8D5D768EBE}" presName="sibTrans" presStyleCnt="0"/>
      <dgm:spPr/>
    </dgm:pt>
    <dgm:pt modelId="{6FBA22B9-F8F8-B840-97B3-D7407C8A65EC}" type="pres">
      <dgm:prSet presAssocID="{AC154095-BC3B-A241-B70C-F3BBEA170272}" presName="composite" presStyleCnt="0"/>
      <dgm:spPr/>
    </dgm:pt>
    <dgm:pt modelId="{A84E1C88-C664-5B44-853A-5548CFCEA610}" type="pres">
      <dgm:prSet presAssocID="{AC154095-BC3B-A241-B70C-F3BBEA170272}" presName="rect1" presStyleLbl="trAlignAcc1" presStyleIdx="3" presStyleCnt="4">
        <dgm:presLayoutVars>
          <dgm:bulletEnabled val="1"/>
        </dgm:presLayoutVars>
      </dgm:prSet>
      <dgm:spPr/>
    </dgm:pt>
    <dgm:pt modelId="{FB339D01-6615-5C4F-84DA-F28F52DD60DF}" type="pres">
      <dgm:prSet presAssocID="{AC154095-BC3B-A241-B70C-F3BBEA170272}" presName="rect2" presStyleLbl="fgImgPlac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l="-25000" r="-25000"/>
          </a:stretch>
        </a:blipFill>
      </dgm:spPr>
      <dgm:extLst>
        <a:ext uri="{E40237B7-FDA0-4F09-8148-C483321AD2D9}">
          <dgm14:cNvPr xmlns:dgm14="http://schemas.microsoft.com/office/drawing/2010/diagram" id="0" name="" descr="Pie chart with solid fill"/>
        </a:ext>
      </dgm:extLst>
    </dgm:pt>
  </dgm:ptLst>
  <dgm:cxnLst>
    <dgm:cxn modelId="{0FD3F929-64F0-2643-BE60-1E9497C2FA78}" type="presOf" srcId="{D8A10110-6FE4-754E-8A67-4FB9C249BAAE}" destId="{58101275-2A0E-304F-A731-08A4561C1B1E}" srcOrd="0" destOrd="0" presId="urn:microsoft.com/office/officeart/2008/layout/PictureStrips"/>
    <dgm:cxn modelId="{5CB53447-0B9D-444A-9EEB-79724F570F0A}" type="presOf" srcId="{8E7E4069-B26F-624D-B30D-83FE14F674C6}" destId="{C819C1A3-F31E-5547-946E-AC54C30FCD36}" srcOrd="0" destOrd="0" presId="urn:microsoft.com/office/officeart/2008/layout/PictureStrips"/>
    <dgm:cxn modelId="{32E2BF4A-1A75-5A48-90C6-C8E7BADDF5DA}" srcId="{D8A10110-6FE4-754E-8A67-4FB9C249BAAE}" destId="{37E57F41-B476-474E-A916-80A2F82F39E1}" srcOrd="0" destOrd="0" parTransId="{8A9BF303-C719-3640-A80C-7527FDBA3096}" sibTransId="{8E374DDE-01FF-6340-8264-D06D6357F6B5}"/>
    <dgm:cxn modelId="{914CFB8B-DF5F-5342-892B-4A5188ABDF0A}" srcId="{D8A10110-6FE4-754E-8A67-4FB9C249BAAE}" destId="{C6F16AAA-EDBD-F948-BAA7-716B5884AE98}" srcOrd="1" destOrd="0" parTransId="{A0F6A1FA-043D-0044-93A7-F0B0D00AF4C6}" sibTransId="{5491D8AB-71C7-F848-9F08-C922E7371721}"/>
    <dgm:cxn modelId="{C99CABAC-89C5-4E44-B141-60E408D31457}" type="presOf" srcId="{AC154095-BC3B-A241-B70C-F3BBEA170272}" destId="{A84E1C88-C664-5B44-853A-5548CFCEA610}" srcOrd="0" destOrd="0" presId="urn:microsoft.com/office/officeart/2008/layout/PictureStrips"/>
    <dgm:cxn modelId="{393C2BC6-676F-2945-99A1-D11D12826D5A}" type="presOf" srcId="{37E57F41-B476-474E-A916-80A2F82F39E1}" destId="{FCC477DB-A105-694C-B1E7-617E60ED98E3}" srcOrd="0" destOrd="0" presId="urn:microsoft.com/office/officeart/2008/layout/PictureStrips"/>
    <dgm:cxn modelId="{87B19EC8-7C0D-894A-A5D3-6937B95334FE}" srcId="{D8A10110-6FE4-754E-8A67-4FB9C249BAAE}" destId="{AC154095-BC3B-A241-B70C-F3BBEA170272}" srcOrd="3" destOrd="0" parTransId="{03D364F8-2803-A54E-A90C-AE52A0E5DC75}" sibTransId="{E984D3D1-F397-BF46-9564-31E3CF919E50}"/>
    <dgm:cxn modelId="{3ED1E5D4-4C46-B140-8EA6-15B53C2C77DA}" type="presOf" srcId="{C6F16AAA-EDBD-F948-BAA7-716B5884AE98}" destId="{4551DF72-2390-B84B-AC52-B89332AE696F}" srcOrd="0" destOrd="0" presId="urn:microsoft.com/office/officeart/2008/layout/PictureStrips"/>
    <dgm:cxn modelId="{6F4EE4D6-780D-5747-BA80-B27C77BA7DDE}" srcId="{D8A10110-6FE4-754E-8A67-4FB9C249BAAE}" destId="{8E7E4069-B26F-624D-B30D-83FE14F674C6}" srcOrd="2" destOrd="0" parTransId="{F07E278B-F99D-C04D-B703-C5B115BEABB3}" sibTransId="{D163A4A1-12DB-B743-8EB3-BF8D5D768EBE}"/>
    <dgm:cxn modelId="{12329781-7253-1A46-8933-CEDE5424464A}" type="presParOf" srcId="{58101275-2A0E-304F-A731-08A4561C1B1E}" destId="{D299F8C2-7031-6C43-A349-6C36F2FEF090}" srcOrd="0" destOrd="0" presId="urn:microsoft.com/office/officeart/2008/layout/PictureStrips"/>
    <dgm:cxn modelId="{8B73E5DB-150D-C144-A558-21E13337BCBE}" type="presParOf" srcId="{D299F8C2-7031-6C43-A349-6C36F2FEF090}" destId="{FCC477DB-A105-694C-B1E7-617E60ED98E3}" srcOrd="0" destOrd="0" presId="urn:microsoft.com/office/officeart/2008/layout/PictureStrips"/>
    <dgm:cxn modelId="{37FA048A-FAC3-474E-B562-5A57BD99385C}" type="presParOf" srcId="{D299F8C2-7031-6C43-A349-6C36F2FEF090}" destId="{2DE409C4-3A4C-AD48-ACD1-8BA6867DF2EE}" srcOrd="1" destOrd="0" presId="urn:microsoft.com/office/officeart/2008/layout/PictureStrips"/>
    <dgm:cxn modelId="{BD268FD2-050B-A340-99DA-6731BB146D56}" type="presParOf" srcId="{58101275-2A0E-304F-A731-08A4561C1B1E}" destId="{4ECD2AD9-C2B8-7C4E-AFFF-7D76E2FFD844}" srcOrd="1" destOrd="0" presId="urn:microsoft.com/office/officeart/2008/layout/PictureStrips"/>
    <dgm:cxn modelId="{9CBDC117-E7F2-7F44-8F1D-5C7318B1DAE5}" type="presParOf" srcId="{58101275-2A0E-304F-A731-08A4561C1B1E}" destId="{C425703D-796E-854C-A49A-C556BC474957}" srcOrd="2" destOrd="0" presId="urn:microsoft.com/office/officeart/2008/layout/PictureStrips"/>
    <dgm:cxn modelId="{E5D63F6B-511C-C14B-9DFF-F0785B71B6AC}" type="presParOf" srcId="{C425703D-796E-854C-A49A-C556BC474957}" destId="{4551DF72-2390-B84B-AC52-B89332AE696F}" srcOrd="0" destOrd="0" presId="urn:microsoft.com/office/officeart/2008/layout/PictureStrips"/>
    <dgm:cxn modelId="{9CF33D86-625A-4B4E-B85D-3218386A1FEC}" type="presParOf" srcId="{C425703D-796E-854C-A49A-C556BC474957}" destId="{C49E7DD9-A32B-814A-917E-6D0C250888A5}" srcOrd="1" destOrd="0" presId="urn:microsoft.com/office/officeart/2008/layout/PictureStrips"/>
    <dgm:cxn modelId="{C2769E4E-2C42-2342-8562-2A37E7A1B9B5}" type="presParOf" srcId="{58101275-2A0E-304F-A731-08A4561C1B1E}" destId="{1633306E-38FF-E74A-BD66-A3EBC3C975E6}" srcOrd="3" destOrd="0" presId="urn:microsoft.com/office/officeart/2008/layout/PictureStrips"/>
    <dgm:cxn modelId="{F8712E9F-F0DF-FA45-B663-A9013CDE9E33}" type="presParOf" srcId="{58101275-2A0E-304F-A731-08A4561C1B1E}" destId="{D9D44940-A0B2-BB42-B920-9FE7440B453A}" srcOrd="4" destOrd="0" presId="urn:microsoft.com/office/officeart/2008/layout/PictureStrips"/>
    <dgm:cxn modelId="{BEBA3552-46C6-7A4C-9277-822EACAB224E}" type="presParOf" srcId="{D9D44940-A0B2-BB42-B920-9FE7440B453A}" destId="{C819C1A3-F31E-5547-946E-AC54C30FCD36}" srcOrd="0" destOrd="0" presId="urn:microsoft.com/office/officeart/2008/layout/PictureStrips"/>
    <dgm:cxn modelId="{AB3A4ADB-9697-464E-A923-00A08F8BDEE3}" type="presParOf" srcId="{D9D44940-A0B2-BB42-B920-9FE7440B453A}" destId="{32606F56-9298-5C47-B421-7C29B6E0EF3A}" srcOrd="1" destOrd="0" presId="urn:microsoft.com/office/officeart/2008/layout/PictureStrips"/>
    <dgm:cxn modelId="{DFADA8BD-AA78-8C4E-997C-C9B57068515D}" type="presParOf" srcId="{58101275-2A0E-304F-A731-08A4561C1B1E}" destId="{00A1F264-8EE0-F34E-A5C5-B50674B63009}" srcOrd="5" destOrd="0" presId="urn:microsoft.com/office/officeart/2008/layout/PictureStrips"/>
    <dgm:cxn modelId="{CC9F9351-20E0-F54F-8868-3E04590A677C}" type="presParOf" srcId="{58101275-2A0E-304F-A731-08A4561C1B1E}" destId="{6FBA22B9-F8F8-B840-97B3-D7407C8A65EC}" srcOrd="6" destOrd="0" presId="urn:microsoft.com/office/officeart/2008/layout/PictureStrips"/>
    <dgm:cxn modelId="{05DF92F0-6C88-2A45-BDDA-503498B3D5B3}" type="presParOf" srcId="{6FBA22B9-F8F8-B840-97B3-D7407C8A65EC}" destId="{A84E1C88-C664-5B44-853A-5548CFCEA610}" srcOrd="0" destOrd="0" presId="urn:microsoft.com/office/officeart/2008/layout/PictureStrips"/>
    <dgm:cxn modelId="{AB427FC1-0DAE-6C46-B33C-033AD69D585E}" type="presParOf" srcId="{6FBA22B9-F8F8-B840-97B3-D7407C8A65EC}" destId="{FB339D01-6615-5C4F-84DA-F28F52DD60DF}" srcOrd="1" destOrd="0" presId="urn:microsoft.com/office/officeart/2008/layout/PictureStrip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A75C2DE-3630-1C4C-A105-022F679CC565}" type="doc">
      <dgm:prSet loTypeId="urn:microsoft.com/office/officeart/2005/8/layout/hList1" loCatId="" qsTypeId="urn:microsoft.com/office/officeart/2005/8/quickstyle/simple1" qsCatId="simple" csTypeId="urn:microsoft.com/office/officeart/2005/8/colors/accent0_3" csCatId="mainScheme" phldr="1"/>
      <dgm:spPr/>
      <dgm:t>
        <a:bodyPr/>
        <a:lstStyle/>
        <a:p>
          <a:endParaRPr lang="en-US"/>
        </a:p>
      </dgm:t>
    </dgm:pt>
    <dgm:pt modelId="{F6B0362D-E7C0-EA47-858A-80016BA6A714}">
      <dgm:prSet phldrT="[Text]"/>
      <dgm:spPr/>
      <dgm:t>
        <a:bodyPr/>
        <a:lstStyle/>
        <a:p>
          <a:r>
            <a:rPr lang="en-US" dirty="0"/>
            <a:t>Florida</a:t>
          </a:r>
        </a:p>
      </dgm:t>
    </dgm:pt>
    <dgm:pt modelId="{B2C507B3-B1F5-1145-B1FC-84AFA3343BC9}" type="parTrans" cxnId="{7863B2F2-3CCA-7541-8BE0-E459B1986CAD}">
      <dgm:prSet/>
      <dgm:spPr/>
      <dgm:t>
        <a:bodyPr/>
        <a:lstStyle/>
        <a:p>
          <a:endParaRPr lang="en-US"/>
        </a:p>
      </dgm:t>
    </dgm:pt>
    <dgm:pt modelId="{563BC746-2AF8-684A-A5B2-AFECBB795C93}" type="sibTrans" cxnId="{7863B2F2-3CCA-7541-8BE0-E459B1986CAD}">
      <dgm:prSet/>
      <dgm:spPr/>
      <dgm:t>
        <a:bodyPr/>
        <a:lstStyle/>
        <a:p>
          <a:endParaRPr lang="en-US"/>
        </a:p>
      </dgm:t>
    </dgm:pt>
    <dgm:pt modelId="{B4B5842D-FCE3-BC4B-AC8C-CC02C9F91F11}">
      <dgm:prSet phldrT="[Text]"/>
      <dgm:spPr/>
      <dgm:t>
        <a:bodyPr/>
        <a:lstStyle/>
        <a:p>
          <a:r>
            <a:rPr lang="en-US" b="0" i="1" u="none" dirty="0"/>
            <a:t>Wuthering Heights</a:t>
          </a:r>
          <a:r>
            <a:rPr lang="en-US" b="0" i="0" u="none" dirty="0"/>
            <a:t> </a:t>
          </a:r>
          <a:endParaRPr lang="en-US" dirty="0"/>
        </a:p>
      </dgm:t>
    </dgm:pt>
    <dgm:pt modelId="{D2873FCC-926C-774B-A81E-784EF3E3965C}" type="parTrans" cxnId="{64D9B4D0-D260-FD44-B65C-3E1E014854DD}">
      <dgm:prSet/>
      <dgm:spPr/>
      <dgm:t>
        <a:bodyPr/>
        <a:lstStyle/>
        <a:p>
          <a:endParaRPr lang="en-US"/>
        </a:p>
      </dgm:t>
    </dgm:pt>
    <dgm:pt modelId="{2A5F0CA2-C990-804D-902E-13BC8F9F6E6A}" type="sibTrans" cxnId="{64D9B4D0-D260-FD44-B65C-3E1E014854DD}">
      <dgm:prSet/>
      <dgm:spPr/>
      <dgm:t>
        <a:bodyPr/>
        <a:lstStyle/>
        <a:p>
          <a:endParaRPr lang="en-US"/>
        </a:p>
      </dgm:t>
    </dgm:pt>
    <dgm:pt modelId="{8A6C4FF3-4A6F-714F-997A-13C76E620142}">
      <dgm:prSet phldrT="[Text]"/>
      <dgm:spPr/>
      <dgm:t>
        <a:bodyPr/>
        <a:lstStyle/>
        <a:p>
          <a:r>
            <a:rPr lang="en-US" dirty="0"/>
            <a:t>Iowa</a:t>
          </a:r>
        </a:p>
      </dgm:t>
    </dgm:pt>
    <dgm:pt modelId="{1B49D9D2-DD63-CF41-857D-776F36B2F032}" type="parTrans" cxnId="{682A242F-BD6A-1B43-9A01-F8097C66A4B0}">
      <dgm:prSet/>
      <dgm:spPr/>
      <dgm:t>
        <a:bodyPr/>
        <a:lstStyle/>
        <a:p>
          <a:endParaRPr lang="en-US"/>
        </a:p>
      </dgm:t>
    </dgm:pt>
    <dgm:pt modelId="{C95B9EEB-BDCD-D442-808A-E93A20637305}" type="sibTrans" cxnId="{682A242F-BD6A-1B43-9A01-F8097C66A4B0}">
      <dgm:prSet/>
      <dgm:spPr/>
      <dgm:t>
        <a:bodyPr/>
        <a:lstStyle/>
        <a:p>
          <a:endParaRPr lang="en-US"/>
        </a:p>
      </dgm:t>
    </dgm:pt>
    <dgm:pt modelId="{4B105BE8-CE1F-C140-B040-AA71F00ECAE2}">
      <dgm:prSet phldrT="[Text]"/>
      <dgm:spPr/>
      <dgm:t>
        <a:bodyPr/>
        <a:lstStyle/>
        <a:p>
          <a:r>
            <a:rPr lang="en-US" b="0" i="1" u="none" dirty="0"/>
            <a:t>The Picture of Dorian Gray</a:t>
          </a:r>
          <a:endParaRPr lang="en-US" dirty="0"/>
        </a:p>
      </dgm:t>
    </dgm:pt>
    <dgm:pt modelId="{6F546964-DF28-4745-932B-C12A94F6C0E2}" type="parTrans" cxnId="{D38D12F2-9A6A-7A41-9B0F-A9F9B2DD5D85}">
      <dgm:prSet/>
      <dgm:spPr/>
      <dgm:t>
        <a:bodyPr/>
        <a:lstStyle/>
        <a:p>
          <a:endParaRPr lang="en-US"/>
        </a:p>
      </dgm:t>
    </dgm:pt>
    <dgm:pt modelId="{3283869E-F218-7147-BE78-C5CB2DFCCD16}" type="sibTrans" cxnId="{D38D12F2-9A6A-7A41-9B0F-A9F9B2DD5D85}">
      <dgm:prSet/>
      <dgm:spPr/>
      <dgm:t>
        <a:bodyPr/>
        <a:lstStyle/>
        <a:p>
          <a:endParaRPr lang="en-US"/>
        </a:p>
      </dgm:t>
    </dgm:pt>
    <dgm:pt modelId="{28611B5D-EB22-DA45-BFC3-8407E9C402E0}">
      <dgm:prSet phldrT="[Text]"/>
      <dgm:spPr/>
      <dgm:t>
        <a:bodyPr/>
        <a:lstStyle/>
        <a:p>
          <a:r>
            <a:rPr lang="en-US" b="0" i="1" u="none" dirty="0"/>
            <a:t>The Taming of the Shrew</a:t>
          </a:r>
          <a:endParaRPr lang="en-US" dirty="0"/>
        </a:p>
      </dgm:t>
    </dgm:pt>
    <dgm:pt modelId="{582A865B-7944-3C45-87A9-9E676B77A420}" type="parTrans" cxnId="{3BC0F95F-085C-B44B-A2F2-34D78CDC17EA}">
      <dgm:prSet/>
      <dgm:spPr/>
      <dgm:t>
        <a:bodyPr/>
        <a:lstStyle/>
        <a:p>
          <a:endParaRPr lang="en-US"/>
        </a:p>
      </dgm:t>
    </dgm:pt>
    <dgm:pt modelId="{1C298B2A-3F15-C642-91E7-33954E16E8AD}" type="sibTrans" cxnId="{3BC0F95F-085C-B44B-A2F2-34D78CDC17EA}">
      <dgm:prSet/>
      <dgm:spPr/>
      <dgm:t>
        <a:bodyPr/>
        <a:lstStyle/>
        <a:p>
          <a:endParaRPr lang="en-US"/>
        </a:p>
      </dgm:t>
    </dgm:pt>
    <dgm:pt modelId="{37B1F556-4BCB-B34E-9E57-2E8360A615C0}">
      <dgm:prSet phldrT="[Text]"/>
      <dgm:spPr/>
      <dgm:t>
        <a:bodyPr/>
        <a:lstStyle/>
        <a:p>
          <a:r>
            <a:rPr lang="en-US" b="0" i="1" u="none" dirty="0"/>
            <a:t>Helen of Troy</a:t>
          </a:r>
          <a:endParaRPr lang="en-US" dirty="0"/>
        </a:p>
      </dgm:t>
    </dgm:pt>
    <dgm:pt modelId="{00E37AA3-FE0B-E342-BD3E-9347C2D9AA49}" type="parTrans" cxnId="{2BD81653-8BC8-E84D-8E38-9B9A03D6BA31}">
      <dgm:prSet/>
      <dgm:spPr/>
      <dgm:t>
        <a:bodyPr/>
        <a:lstStyle/>
        <a:p>
          <a:endParaRPr lang="en-US"/>
        </a:p>
      </dgm:t>
    </dgm:pt>
    <dgm:pt modelId="{7E7B51A0-5890-994D-AFE9-31B385320641}" type="sibTrans" cxnId="{2BD81653-8BC8-E84D-8E38-9B9A03D6BA31}">
      <dgm:prSet/>
      <dgm:spPr/>
      <dgm:t>
        <a:bodyPr/>
        <a:lstStyle/>
        <a:p>
          <a:endParaRPr lang="en-US"/>
        </a:p>
      </dgm:t>
    </dgm:pt>
    <dgm:pt modelId="{4C0C97CD-F33B-424F-9BA1-E885CACE2629}">
      <dgm:prSet phldrT="[Text]"/>
      <dgm:spPr/>
      <dgm:t>
        <a:bodyPr/>
        <a:lstStyle/>
        <a:p>
          <a:r>
            <a:rPr lang="en-US" b="0" i="1" u="none" dirty="0"/>
            <a:t>Leonardo Da Vinci</a:t>
          </a:r>
          <a:endParaRPr lang="en-US" dirty="0"/>
        </a:p>
      </dgm:t>
    </dgm:pt>
    <dgm:pt modelId="{11C4AC0B-2D39-2540-8B55-5F00EEFC2F7F}" type="parTrans" cxnId="{03A2F7D8-28C4-8E42-AC62-F5584D408919}">
      <dgm:prSet/>
      <dgm:spPr/>
      <dgm:t>
        <a:bodyPr/>
        <a:lstStyle/>
        <a:p>
          <a:endParaRPr lang="en-US"/>
        </a:p>
      </dgm:t>
    </dgm:pt>
    <dgm:pt modelId="{28274962-18FA-2C44-A403-49FBD3363D85}" type="sibTrans" cxnId="{03A2F7D8-28C4-8E42-AC62-F5584D408919}">
      <dgm:prSet/>
      <dgm:spPr/>
      <dgm:t>
        <a:bodyPr/>
        <a:lstStyle/>
        <a:p>
          <a:endParaRPr lang="en-US"/>
        </a:p>
      </dgm:t>
    </dgm:pt>
    <dgm:pt modelId="{F23D5D30-7B47-884E-8B2D-4949F0F7D80A}">
      <dgm:prSet phldrT="[Text]"/>
      <dgm:spPr/>
      <dgm:t>
        <a:bodyPr/>
        <a:lstStyle/>
        <a:p>
          <a:r>
            <a:rPr lang="en-US" b="0" i="1" u="none" dirty="0"/>
            <a:t>The Road</a:t>
          </a:r>
          <a:endParaRPr lang="en-US" dirty="0"/>
        </a:p>
      </dgm:t>
    </dgm:pt>
    <dgm:pt modelId="{B20AC5FD-58FD-AB47-8000-86E25A57B0E4}" type="parTrans" cxnId="{37D14004-6CF5-AD49-BCEC-32B7062C0D67}">
      <dgm:prSet/>
      <dgm:spPr/>
      <dgm:t>
        <a:bodyPr/>
        <a:lstStyle/>
        <a:p>
          <a:endParaRPr lang="en-US"/>
        </a:p>
      </dgm:t>
    </dgm:pt>
    <dgm:pt modelId="{E74624A5-B397-AD45-AE27-65F93273B2A5}" type="sibTrans" cxnId="{37D14004-6CF5-AD49-BCEC-32B7062C0D67}">
      <dgm:prSet/>
      <dgm:spPr/>
      <dgm:t>
        <a:bodyPr/>
        <a:lstStyle/>
        <a:p>
          <a:endParaRPr lang="en-US"/>
        </a:p>
      </dgm:t>
    </dgm:pt>
    <dgm:pt modelId="{23FAF200-D3C9-DC4D-B739-4D0C896A0AFE}">
      <dgm:prSet phldrT="[Text]"/>
      <dgm:spPr/>
      <dgm:t>
        <a:bodyPr/>
        <a:lstStyle/>
        <a:p>
          <a:r>
            <a:rPr lang="en-US" b="0" i="1" u="none" dirty="0"/>
            <a:t>The Pirate</a:t>
          </a:r>
          <a:endParaRPr lang="en-US" dirty="0"/>
        </a:p>
      </dgm:t>
    </dgm:pt>
    <dgm:pt modelId="{720EA9E3-3B96-5C41-A286-0839D872A489}" type="parTrans" cxnId="{1D1B1455-CD47-604A-97C1-A6485B0BDB8B}">
      <dgm:prSet/>
      <dgm:spPr/>
      <dgm:t>
        <a:bodyPr/>
        <a:lstStyle/>
        <a:p>
          <a:endParaRPr lang="en-US"/>
        </a:p>
      </dgm:t>
    </dgm:pt>
    <dgm:pt modelId="{E563E980-9EDA-2540-AA0E-0BA597AB701E}" type="sibTrans" cxnId="{1D1B1455-CD47-604A-97C1-A6485B0BDB8B}">
      <dgm:prSet/>
      <dgm:spPr/>
      <dgm:t>
        <a:bodyPr/>
        <a:lstStyle/>
        <a:p>
          <a:endParaRPr lang="en-US"/>
        </a:p>
      </dgm:t>
    </dgm:pt>
    <dgm:pt modelId="{AB94EE64-730E-0940-B0D4-74B6983D044D}">
      <dgm:prSet phldrT="[Text]"/>
      <dgm:spPr/>
      <dgm:t>
        <a:bodyPr/>
        <a:lstStyle/>
        <a:p>
          <a:r>
            <a:rPr lang="en-US" b="0" i="1" u="none" dirty="0"/>
            <a:t>The Dark Tower</a:t>
          </a:r>
          <a:endParaRPr lang="en-US" dirty="0"/>
        </a:p>
      </dgm:t>
    </dgm:pt>
    <dgm:pt modelId="{3D85AD09-77DD-CD47-935E-021635A4E373}" type="parTrans" cxnId="{8011DB69-6078-5949-B8F9-B70E5DBEF2E7}">
      <dgm:prSet/>
      <dgm:spPr/>
      <dgm:t>
        <a:bodyPr/>
        <a:lstStyle/>
        <a:p>
          <a:endParaRPr lang="en-US"/>
        </a:p>
      </dgm:t>
    </dgm:pt>
    <dgm:pt modelId="{496DD099-9347-C344-AB8B-3EE3EA5FED8B}" type="sibTrans" cxnId="{8011DB69-6078-5949-B8F9-B70E5DBEF2E7}">
      <dgm:prSet/>
      <dgm:spPr/>
      <dgm:t>
        <a:bodyPr/>
        <a:lstStyle/>
        <a:p>
          <a:endParaRPr lang="en-US"/>
        </a:p>
      </dgm:t>
    </dgm:pt>
    <dgm:pt modelId="{E4510874-F2F2-F348-85B7-320C29CA5971}">
      <dgm:prSet phldrT="[Text]"/>
      <dgm:spPr/>
      <dgm:t>
        <a:bodyPr/>
        <a:lstStyle/>
        <a:p>
          <a:r>
            <a:rPr lang="en-US" b="0" i="1" u="none" dirty="0"/>
            <a:t>Redeemed</a:t>
          </a:r>
          <a:endParaRPr lang="en-US" dirty="0"/>
        </a:p>
      </dgm:t>
    </dgm:pt>
    <dgm:pt modelId="{D8B9FD9C-8734-2049-985F-577F8844485B}" type="parTrans" cxnId="{CD066393-F8EE-CE45-B298-3608836CFF7E}">
      <dgm:prSet/>
      <dgm:spPr/>
      <dgm:t>
        <a:bodyPr/>
        <a:lstStyle/>
        <a:p>
          <a:endParaRPr lang="en-US"/>
        </a:p>
      </dgm:t>
    </dgm:pt>
    <dgm:pt modelId="{919093DE-E1B8-3545-B66D-CD969CA5F3B0}" type="sibTrans" cxnId="{CD066393-F8EE-CE45-B298-3608836CFF7E}">
      <dgm:prSet/>
      <dgm:spPr/>
      <dgm:t>
        <a:bodyPr/>
        <a:lstStyle/>
        <a:p>
          <a:endParaRPr lang="en-US"/>
        </a:p>
      </dgm:t>
    </dgm:pt>
    <dgm:pt modelId="{17802C1D-0499-3A4A-98AA-8E530FB847CD}">
      <dgm:prSet phldrT="[Text]"/>
      <dgm:spPr/>
      <dgm:t>
        <a:bodyPr/>
        <a:lstStyle/>
        <a:p>
          <a:r>
            <a:rPr lang="en-US" b="0" i="1" u="none" dirty="0"/>
            <a:t>Monster</a:t>
          </a:r>
          <a:endParaRPr lang="en-US" dirty="0"/>
        </a:p>
      </dgm:t>
    </dgm:pt>
    <dgm:pt modelId="{5E5EAD45-9018-C94B-B79E-CA29DD033BAA}" type="parTrans" cxnId="{575C91CC-2121-1B40-B2EE-3D9B300CAA89}">
      <dgm:prSet/>
      <dgm:spPr/>
      <dgm:t>
        <a:bodyPr/>
        <a:lstStyle/>
        <a:p>
          <a:endParaRPr lang="en-US"/>
        </a:p>
      </dgm:t>
    </dgm:pt>
    <dgm:pt modelId="{A4F9CCBE-0B02-884A-938B-329C52AE39AB}" type="sibTrans" cxnId="{575C91CC-2121-1B40-B2EE-3D9B300CAA89}">
      <dgm:prSet/>
      <dgm:spPr/>
      <dgm:t>
        <a:bodyPr/>
        <a:lstStyle/>
        <a:p>
          <a:endParaRPr lang="en-US"/>
        </a:p>
      </dgm:t>
    </dgm:pt>
    <dgm:pt modelId="{A750E800-6536-9543-B8A5-122E0967F916}">
      <dgm:prSet phldrT="[Text]"/>
      <dgm:spPr/>
      <dgm:t>
        <a:bodyPr/>
        <a:lstStyle/>
        <a:p>
          <a:r>
            <a:rPr lang="en-US" b="0" i="1" u="none" dirty="0"/>
            <a:t>The Heir</a:t>
          </a:r>
          <a:endParaRPr lang="en-US" dirty="0"/>
        </a:p>
      </dgm:t>
    </dgm:pt>
    <dgm:pt modelId="{A5B4DD5A-F59B-6F4D-B9AB-AC5D39326A50}" type="parTrans" cxnId="{7ACD4918-8105-8346-8636-A059FA3FAFC6}">
      <dgm:prSet/>
      <dgm:spPr/>
      <dgm:t>
        <a:bodyPr/>
        <a:lstStyle/>
        <a:p>
          <a:endParaRPr lang="en-US"/>
        </a:p>
      </dgm:t>
    </dgm:pt>
    <dgm:pt modelId="{0A8A3473-CF21-394E-A89E-5D7D8BE2E72B}" type="sibTrans" cxnId="{7ACD4918-8105-8346-8636-A059FA3FAFC6}">
      <dgm:prSet/>
      <dgm:spPr/>
      <dgm:t>
        <a:bodyPr/>
        <a:lstStyle/>
        <a:p>
          <a:endParaRPr lang="en-US"/>
        </a:p>
      </dgm:t>
    </dgm:pt>
    <dgm:pt modelId="{F1227017-1628-1345-BE6C-7ECD7123A1B3}">
      <dgm:prSet phldrT="[Text]"/>
      <dgm:spPr/>
      <dgm:t>
        <a:bodyPr/>
        <a:lstStyle/>
        <a:p>
          <a:r>
            <a:rPr lang="en-US" b="0" i="1" u="none" dirty="0"/>
            <a:t>The Talisman</a:t>
          </a:r>
          <a:endParaRPr lang="en-US" dirty="0"/>
        </a:p>
      </dgm:t>
    </dgm:pt>
    <dgm:pt modelId="{5E3661FC-5403-5D4C-B553-9969EBB31C34}" type="parTrans" cxnId="{49EC86F3-1941-9F45-A9F5-486507EC9425}">
      <dgm:prSet/>
      <dgm:spPr/>
      <dgm:t>
        <a:bodyPr/>
        <a:lstStyle/>
        <a:p>
          <a:endParaRPr lang="en-US"/>
        </a:p>
      </dgm:t>
    </dgm:pt>
    <dgm:pt modelId="{A4FA05EA-64D2-1C4E-99B2-77B1ED1CDEF4}" type="sibTrans" cxnId="{49EC86F3-1941-9F45-A9F5-486507EC9425}">
      <dgm:prSet/>
      <dgm:spPr/>
      <dgm:t>
        <a:bodyPr/>
        <a:lstStyle/>
        <a:p>
          <a:endParaRPr lang="en-US"/>
        </a:p>
      </dgm:t>
    </dgm:pt>
    <dgm:pt modelId="{06662478-46BC-6144-9BF6-03826DA2E1C5}">
      <dgm:prSet phldrT="[Text]"/>
      <dgm:spPr/>
      <dgm:t>
        <a:bodyPr/>
        <a:lstStyle/>
        <a:p>
          <a:r>
            <a:rPr lang="en-US" b="0" i="1" u="none" dirty="0"/>
            <a:t>The Great Return</a:t>
          </a:r>
          <a:endParaRPr lang="en-US" dirty="0"/>
        </a:p>
      </dgm:t>
    </dgm:pt>
    <dgm:pt modelId="{E3D61A66-163D-124A-9905-DA2F4E815130}" type="parTrans" cxnId="{52CFD393-A27F-8D40-810A-AA1972D13967}">
      <dgm:prSet/>
      <dgm:spPr/>
      <dgm:t>
        <a:bodyPr/>
        <a:lstStyle/>
        <a:p>
          <a:endParaRPr lang="en-US"/>
        </a:p>
      </dgm:t>
    </dgm:pt>
    <dgm:pt modelId="{E6027CDD-7CD6-DB43-A7C4-15A68E5E764B}" type="sibTrans" cxnId="{52CFD393-A27F-8D40-810A-AA1972D13967}">
      <dgm:prSet/>
      <dgm:spPr/>
      <dgm:t>
        <a:bodyPr/>
        <a:lstStyle/>
        <a:p>
          <a:endParaRPr lang="en-US"/>
        </a:p>
      </dgm:t>
    </dgm:pt>
    <dgm:pt modelId="{3EA7823D-E9F8-284A-8B33-8D4306CE087E}">
      <dgm:prSet phldrT="[Text]"/>
      <dgm:spPr/>
      <dgm:t>
        <a:bodyPr/>
        <a:lstStyle/>
        <a:p>
          <a:r>
            <a:rPr lang="en-US" b="0" i="1" u="none" dirty="0"/>
            <a:t>Smoke</a:t>
          </a:r>
          <a:endParaRPr lang="en-US" dirty="0"/>
        </a:p>
      </dgm:t>
    </dgm:pt>
    <dgm:pt modelId="{173B4A6C-80A8-F04A-A035-0C67055B8F5B}" type="parTrans" cxnId="{B4B2CA78-259F-5E4C-8224-0064ACC6B05B}">
      <dgm:prSet/>
      <dgm:spPr/>
      <dgm:t>
        <a:bodyPr/>
        <a:lstStyle/>
        <a:p>
          <a:endParaRPr lang="en-US"/>
        </a:p>
      </dgm:t>
    </dgm:pt>
    <dgm:pt modelId="{21EBDC32-3FB1-CF4C-AC85-B5FCDEA1E405}" type="sibTrans" cxnId="{B4B2CA78-259F-5E4C-8224-0064ACC6B05B}">
      <dgm:prSet/>
      <dgm:spPr/>
      <dgm:t>
        <a:bodyPr/>
        <a:lstStyle/>
        <a:p>
          <a:endParaRPr lang="en-US"/>
        </a:p>
      </dgm:t>
    </dgm:pt>
    <dgm:pt modelId="{A489D8D3-DB9C-C348-8E28-D8CA08D93CC1}">
      <dgm:prSet phldrT="[Text]"/>
      <dgm:spPr/>
      <dgm:t>
        <a:bodyPr/>
        <a:lstStyle/>
        <a:p>
          <a:r>
            <a:rPr lang="en-US" b="0" i="1" u="none" dirty="0"/>
            <a:t>The Best Man</a:t>
          </a:r>
          <a:endParaRPr lang="en-US" dirty="0"/>
        </a:p>
      </dgm:t>
    </dgm:pt>
    <dgm:pt modelId="{6F973DD9-7002-A840-A47F-6067AC64B02C}" type="parTrans" cxnId="{67DA226A-8DEF-4444-A0DB-283F66A44A7C}">
      <dgm:prSet/>
      <dgm:spPr/>
      <dgm:t>
        <a:bodyPr/>
        <a:lstStyle/>
        <a:p>
          <a:endParaRPr lang="en-US"/>
        </a:p>
      </dgm:t>
    </dgm:pt>
    <dgm:pt modelId="{948E21BE-E977-2044-8A5D-5CFBE206015D}" type="sibTrans" cxnId="{67DA226A-8DEF-4444-A0DB-283F66A44A7C}">
      <dgm:prSet/>
      <dgm:spPr/>
      <dgm:t>
        <a:bodyPr/>
        <a:lstStyle/>
        <a:p>
          <a:endParaRPr lang="en-US"/>
        </a:p>
      </dgm:t>
    </dgm:pt>
    <dgm:pt modelId="{E83375AB-F291-F249-8AFC-AEE181E24E71}">
      <dgm:prSet phldrT="[Text]"/>
      <dgm:spPr/>
      <dgm:t>
        <a:bodyPr/>
        <a:lstStyle/>
        <a:p>
          <a:r>
            <a:rPr lang="en-US" b="0" i="1" u="none" dirty="0"/>
            <a:t>Glass</a:t>
          </a:r>
          <a:endParaRPr lang="en-US" dirty="0"/>
        </a:p>
      </dgm:t>
    </dgm:pt>
    <dgm:pt modelId="{8F41E8C8-2FD3-B846-B93A-EAFEEC3A7EE6}" type="parTrans" cxnId="{1AA55963-6F3D-D64D-A8EB-E1AB996FCBA2}">
      <dgm:prSet/>
      <dgm:spPr/>
      <dgm:t>
        <a:bodyPr/>
        <a:lstStyle/>
        <a:p>
          <a:endParaRPr lang="en-US"/>
        </a:p>
      </dgm:t>
    </dgm:pt>
    <dgm:pt modelId="{8BC1F470-F14A-2E49-ACC7-37DE4782CF90}" type="sibTrans" cxnId="{1AA55963-6F3D-D64D-A8EB-E1AB996FCBA2}">
      <dgm:prSet/>
      <dgm:spPr/>
      <dgm:t>
        <a:bodyPr/>
        <a:lstStyle/>
        <a:p>
          <a:endParaRPr lang="en-US"/>
        </a:p>
      </dgm:t>
    </dgm:pt>
    <dgm:pt modelId="{D201D331-EC4D-8F4C-981B-20BC2965839F}">
      <dgm:prSet phldrT="[Text]"/>
      <dgm:spPr/>
      <dgm:t>
        <a:bodyPr/>
        <a:lstStyle/>
        <a:p>
          <a:r>
            <a:rPr lang="en-US" b="0" i="1" u="none" dirty="0"/>
            <a:t>Redeemed</a:t>
          </a:r>
          <a:endParaRPr lang="en-US" dirty="0"/>
        </a:p>
      </dgm:t>
    </dgm:pt>
    <dgm:pt modelId="{6315E2B7-95AC-2740-A50E-327E45B83559}" type="parTrans" cxnId="{60982203-CA61-F244-ADBC-94208CB8E067}">
      <dgm:prSet/>
      <dgm:spPr/>
      <dgm:t>
        <a:bodyPr/>
        <a:lstStyle/>
        <a:p>
          <a:endParaRPr lang="en-US"/>
        </a:p>
      </dgm:t>
    </dgm:pt>
    <dgm:pt modelId="{3FAA39D8-65DC-324E-A3F8-4942F52A7639}" type="sibTrans" cxnId="{60982203-CA61-F244-ADBC-94208CB8E067}">
      <dgm:prSet/>
      <dgm:spPr/>
      <dgm:t>
        <a:bodyPr/>
        <a:lstStyle/>
        <a:p>
          <a:endParaRPr lang="en-US"/>
        </a:p>
      </dgm:t>
    </dgm:pt>
    <dgm:pt modelId="{3AF03A5D-DE67-1543-8967-F33FBDBCD510}">
      <dgm:prSet phldrT="[Text]"/>
      <dgm:spPr/>
      <dgm:t>
        <a:bodyPr/>
        <a:lstStyle/>
        <a:p>
          <a:r>
            <a:rPr lang="en-US" b="0" i="1" u="none" dirty="0"/>
            <a:t>The Bridge</a:t>
          </a:r>
          <a:endParaRPr lang="en-US" dirty="0"/>
        </a:p>
      </dgm:t>
    </dgm:pt>
    <dgm:pt modelId="{5A02250F-DFF9-104F-9F60-4F677A4F4475}" type="parTrans" cxnId="{2775DD60-64D4-284C-B317-C375EDD684F4}">
      <dgm:prSet/>
      <dgm:spPr/>
      <dgm:t>
        <a:bodyPr/>
        <a:lstStyle/>
        <a:p>
          <a:endParaRPr lang="en-US"/>
        </a:p>
      </dgm:t>
    </dgm:pt>
    <dgm:pt modelId="{1F601BF7-7172-9249-B29D-FD205624F83D}" type="sibTrans" cxnId="{2775DD60-64D4-284C-B317-C375EDD684F4}">
      <dgm:prSet/>
      <dgm:spPr/>
      <dgm:t>
        <a:bodyPr/>
        <a:lstStyle/>
        <a:p>
          <a:endParaRPr lang="en-US"/>
        </a:p>
      </dgm:t>
    </dgm:pt>
    <dgm:pt modelId="{A679533A-B071-064A-BC21-81C011E5F339}">
      <dgm:prSet phldrT="[Text]"/>
      <dgm:spPr/>
      <dgm:t>
        <a:bodyPr/>
        <a:lstStyle/>
        <a:p>
          <a:r>
            <a:rPr lang="en-US" b="0" i="1" u="none" dirty="0"/>
            <a:t>Monster</a:t>
          </a:r>
          <a:r>
            <a:rPr lang="en-US" b="0" i="0" u="none" dirty="0"/>
            <a:t> </a:t>
          </a:r>
          <a:endParaRPr lang="en-US" dirty="0"/>
        </a:p>
      </dgm:t>
    </dgm:pt>
    <dgm:pt modelId="{13D86573-6073-D94C-AC0C-170981EDC605}" type="parTrans" cxnId="{B30D1513-6465-D84D-BF47-8E5C0506F697}">
      <dgm:prSet/>
      <dgm:spPr/>
      <dgm:t>
        <a:bodyPr/>
        <a:lstStyle/>
        <a:p>
          <a:endParaRPr lang="en-US"/>
        </a:p>
      </dgm:t>
    </dgm:pt>
    <dgm:pt modelId="{0ED06DBF-9DD7-9B43-A601-4DFADC2FBD5A}" type="sibTrans" cxnId="{B30D1513-6465-D84D-BF47-8E5C0506F697}">
      <dgm:prSet/>
      <dgm:spPr/>
      <dgm:t>
        <a:bodyPr/>
        <a:lstStyle/>
        <a:p>
          <a:endParaRPr lang="en-US"/>
        </a:p>
      </dgm:t>
    </dgm:pt>
    <dgm:pt modelId="{46128AA1-BC6E-1341-8DF4-FD5031874818}">
      <dgm:prSet phldrT="[Text]"/>
      <dgm:spPr/>
      <dgm:t>
        <a:bodyPr/>
        <a:lstStyle/>
        <a:p>
          <a:r>
            <a:rPr lang="en-US" b="0" i="1" u="none" dirty="0"/>
            <a:t>Dead End</a:t>
          </a:r>
          <a:endParaRPr lang="en-US" dirty="0"/>
        </a:p>
      </dgm:t>
    </dgm:pt>
    <dgm:pt modelId="{D02C01F9-DC7F-EA4C-90DA-3555ED4B24C3}" type="parTrans" cxnId="{CB5906A1-BE45-5344-970C-91723DA303F4}">
      <dgm:prSet/>
      <dgm:spPr/>
      <dgm:t>
        <a:bodyPr/>
        <a:lstStyle/>
        <a:p>
          <a:endParaRPr lang="en-US"/>
        </a:p>
      </dgm:t>
    </dgm:pt>
    <dgm:pt modelId="{4B8C07B5-2BFC-454E-9D4E-595A5A40DE31}" type="sibTrans" cxnId="{CB5906A1-BE45-5344-970C-91723DA303F4}">
      <dgm:prSet/>
      <dgm:spPr/>
      <dgm:t>
        <a:bodyPr/>
        <a:lstStyle/>
        <a:p>
          <a:endParaRPr lang="en-US"/>
        </a:p>
      </dgm:t>
    </dgm:pt>
    <dgm:pt modelId="{7FC43710-8C83-F745-817B-A3F5B85F1CF4}" type="pres">
      <dgm:prSet presAssocID="{0A75C2DE-3630-1C4C-A105-022F679CC565}" presName="Name0" presStyleCnt="0">
        <dgm:presLayoutVars>
          <dgm:dir/>
          <dgm:animLvl val="lvl"/>
          <dgm:resizeHandles val="exact"/>
        </dgm:presLayoutVars>
      </dgm:prSet>
      <dgm:spPr/>
    </dgm:pt>
    <dgm:pt modelId="{C4503978-EA45-AA47-AB4E-AC54E1EFDEB2}" type="pres">
      <dgm:prSet presAssocID="{F6B0362D-E7C0-EA47-858A-80016BA6A714}" presName="composite" presStyleCnt="0"/>
      <dgm:spPr/>
    </dgm:pt>
    <dgm:pt modelId="{1CC4A88B-D451-8D41-B5A4-C7406F809E42}" type="pres">
      <dgm:prSet presAssocID="{F6B0362D-E7C0-EA47-858A-80016BA6A714}" presName="parTx" presStyleLbl="alignNode1" presStyleIdx="0" presStyleCnt="2">
        <dgm:presLayoutVars>
          <dgm:chMax val="0"/>
          <dgm:chPref val="0"/>
          <dgm:bulletEnabled val="1"/>
        </dgm:presLayoutVars>
      </dgm:prSet>
      <dgm:spPr/>
    </dgm:pt>
    <dgm:pt modelId="{27CDA9F5-64FD-4A41-A82F-5FF0AB2FC6F8}" type="pres">
      <dgm:prSet presAssocID="{F6B0362D-E7C0-EA47-858A-80016BA6A714}" presName="desTx" presStyleLbl="alignAccFollowNode1" presStyleIdx="0" presStyleCnt="2">
        <dgm:presLayoutVars>
          <dgm:bulletEnabled val="1"/>
        </dgm:presLayoutVars>
      </dgm:prSet>
      <dgm:spPr/>
    </dgm:pt>
    <dgm:pt modelId="{67B04335-5493-604D-A7A5-5288856C257E}" type="pres">
      <dgm:prSet presAssocID="{563BC746-2AF8-684A-A5B2-AFECBB795C93}" presName="space" presStyleCnt="0"/>
      <dgm:spPr/>
    </dgm:pt>
    <dgm:pt modelId="{2F0736DC-DB57-D34A-8108-A2EC62B286AB}" type="pres">
      <dgm:prSet presAssocID="{8A6C4FF3-4A6F-714F-997A-13C76E620142}" presName="composite" presStyleCnt="0"/>
      <dgm:spPr/>
    </dgm:pt>
    <dgm:pt modelId="{1ADA83BA-C033-9A40-9456-8F594AB20BC5}" type="pres">
      <dgm:prSet presAssocID="{8A6C4FF3-4A6F-714F-997A-13C76E620142}" presName="parTx" presStyleLbl="alignNode1" presStyleIdx="1" presStyleCnt="2">
        <dgm:presLayoutVars>
          <dgm:chMax val="0"/>
          <dgm:chPref val="0"/>
          <dgm:bulletEnabled val="1"/>
        </dgm:presLayoutVars>
      </dgm:prSet>
      <dgm:spPr/>
    </dgm:pt>
    <dgm:pt modelId="{F7F0C359-445F-2F43-B44F-D62E1A8B8761}" type="pres">
      <dgm:prSet presAssocID="{8A6C4FF3-4A6F-714F-997A-13C76E620142}" presName="desTx" presStyleLbl="alignAccFollowNode1" presStyleIdx="1" presStyleCnt="2">
        <dgm:presLayoutVars>
          <dgm:bulletEnabled val="1"/>
        </dgm:presLayoutVars>
      </dgm:prSet>
      <dgm:spPr/>
    </dgm:pt>
  </dgm:ptLst>
  <dgm:cxnLst>
    <dgm:cxn modelId="{60982203-CA61-F244-ADBC-94208CB8E067}" srcId="{8A6C4FF3-4A6F-714F-997A-13C76E620142}" destId="{D201D331-EC4D-8F4C-981B-20BC2965839F}" srcOrd="6" destOrd="0" parTransId="{6315E2B7-95AC-2740-A50E-327E45B83559}" sibTransId="{3FAA39D8-65DC-324E-A3F8-4942F52A7639}"/>
    <dgm:cxn modelId="{FD0A6303-FEEE-C340-AC4F-8E1B117CEDA4}" type="presOf" srcId="{3EA7823D-E9F8-284A-8B33-8D4306CE087E}" destId="{F7F0C359-445F-2F43-B44F-D62E1A8B8761}" srcOrd="0" destOrd="3" presId="urn:microsoft.com/office/officeart/2005/8/layout/hList1"/>
    <dgm:cxn modelId="{37D14004-6CF5-AD49-BCEC-32B7062C0D67}" srcId="{F6B0362D-E7C0-EA47-858A-80016BA6A714}" destId="{F23D5D30-7B47-884E-8B2D-4949F0F7D80A}" srcOrd="4" destOrd="0" parTransId="{B20AC5FD-58FD-AB47-8000-86E25A57B0E4}" sibTransId="{E74624A5-B397-AD45-AE27-65F93273B2A5}"/>
    <dgm:cxn modelId="{2915B104-5302-B849-8D30-BFFCB29E7E51}" type="presOf" srcId="{0A75C2DE-3630-1C4C-A105-022F679CC565}" destId="{7FC43710-8C83-F745-817B-A3F5B85F1CF4}" srcOrd="0" destOrd="0" presId="urn:microsoft.com/office/officeart/2005/8/layout/hList1"/>
    <dgm:cxn modelId="{35A79208-ACE5-C343-8D78-2269624C18D3}" type="presOf" srcId="{37B1F556-4BCB-B34E-9E57-2E8360A615C0}" destId="{27CDA9F5-64FD-4A41-A82F-5FF0AB2FC6F8}" srcOrd="0" destOrd="2" presId="urn:microsoft.com/office/officeart/2005/8/layout/hList1"/>
    <dgm:cxn modelId="{B30D1513-6465-D84D-BF47-8E5C0506F697}" srcId="{8A6C4FF3-4A6F-714F-997A-13C76E620142}" destId="{A679533A-B071-064A-BC21-81C011E5F339}" srcOrd="8" destOrd="0" parTransId="{13D86573-6073-D94C-AC0C-170981EDC605}" sibTransId="{0ED06DBF-9DD7-9B43-A601-4DFADC2FBD5A}"/>
    <dgm:cxn modelId="{7ACD4918-8105-8346-8636-A059FA3FAFC6}" srcId="{F6B0362D-E7C0-EA47-858A-80016BA6A714}" destId="{A750E800-6536-9543-B8A5-122E0967F916}" srcOrd="9" destOrd="0" parTransId="{A5B4DD5A-F59B-6F4D-B9AB-AC5D39326A50}" sibTransId="{0A8A3473-CF21-394E-A89E-5D7D8BE2E72B}"/>
    <dgm:cxn modelId="{AE24A81C-4857-1344-8BFB-6226DBC43E3A}" type="presOf" srcId="{06662478-46BC-6144-9BF6-03826DA2E1C5}" destId="{F7F0C359-445F-2F43-B44F-D62E1A8B8761}" srcOrd="0" destOrd="2" presId="urn:microsoft.com/office/officeart/2005/8/layout/hList1"/>
    <dgm:cxn modelId="{682A242F-BD6A-1B43-9A01-F8097C66A4B0}" srcId="{0A75C2DE-3630-1C4C-A105-022F679CC565}" destId="{8A6C4FF3-4A6F-714F-997A-13C76E620142}" srcOrd="1" destOrd="0" parTransId="{1B49D9D2-DD63-CF41-857D-776F36B2F032}" sibTransId="{C95B9EEB-BDCD-D442-808A-E93A20637305}"/>
    <dgm:cxn modelId="{4578D74E-6CCD-A04D-AA9B-480C813C2F9E}" type="presOf" srcId="{B4B5842D-FCE3-BC4B-AC8C-CC02C9F91F11}" destId="{27CDA9F5-64FD-4A41-A82F-5FF0AB2FC6F8}" srcOrd="0" destOrd="0" presId="urn:microsoft.com/office/officeart/2005/8/layout/hList1"/>
    <dgm:cxn modelId="{4E562550-63CF-0B47-AE05-6EF02A8F43B5}" type="presOf" srcId="{4C0C97CD-F33B-424F-9BA1-E885CACE2629}" destId="{27CDA9F5-64FD-4A41-A82F-5FF0AB2FC6F8}" srcOrd="0" destOrd="3" presId="urn:microsoft.com/office/officeart/2005/8/layout/hList1"/>
    <dgm:cxn modelId="{2BD81653-8BC8-E84D-8E38-9B9A03D6BA31}" srcId="{F6B0362D-E7C0-EA47-858A-80016BA6A714}" destId="{37B1F556-4BCB-B34E-9E57-2E8360A615C0}" srcOrd="2" destOrd="0" parTransId="{00E37AA3-FE0B-E342-BD3E-9347C2D9AA49}" sibTransId="{7E7B51A0-5890-994D-AFE9-31B385320641}"/>
    <dgm:cxn modelId="{A541C754-C47B-B249-8B01-8BFA2B2BF9CB}" type="presOf" srcId="{D201D331-EC4D-8F4C-981B-20BC2965839F}" destId="{F7F0C359-445F-2F43-B44F-D62E1A8B8761}" srcOrd="0" destOrd="6" presId="urn:microsoft.com/office/officeart/2005/8/layout/hList1"/>
    <dgm:cxn modelId="{1D1B1455-CD47-604A-97C1-A6485B0BDB8B}" srcId="{F6B0362D-E7C0-EA47-858A-80016BA6A714}" destId="{23FAF200-D3C9-DC4D-B739-4D0C896A0AFE}" srcOrd="5" destOrd="0" parTransId="{720EA9E3-3B96-5C41-A286-0839D872A489}" sibTransId="{E563E980-9EDA-2540-AA0E-0BA597AB701E}"/>
    <dgm:cxn modelId="{8573A958-116E-B245-8F9C-E3561BDD8435}" type="presOf" srcId="{A750E800-6536-9543-B8A5-122E0967F916}" destId="{27CDA9F5-64FD-4A41-A82F-5FF0AB2FC6F8}" srcOrd="0" destOrd="9" presId="urn:microsoft.com/office/officeart/2005/8/layout/hList1"/>
    <dgm:cxn modelId="{25DCF25B-B390-F549-8019-FF8C9679B44D}" type="presOf" srcId="{28611B5D-EB22-DA45-BFC3-8407E9C402E0}" destId="{27CDA9F5-64FD-4A41-A82F-5FF0AB2FC6F8}" srcOrd="0" destOrd="1" presId="urn:microsoft.com/office/officeart/2005/8/layout/hList1"/>
    <dgm:cxn modelId="{3BC0F95F-085C-B44B-A2F2-34D78CDC17EA}" srcId="{F6B0362D-E7C0-EA47-858A-80016BA6A714}" destId="{28611B5D-EB22-DA45-BFC3-8407E9C402E0}" srcOrd="1" destOrd="0" parTransId="{582A865B-7944-3C45-87A9-9E676B77A420}" sibTransId="{1C298B2A-3F15-C642-91E7-33954E16E8AD}"/>
    <dgm:cxn modelId="{2775DD60-64D4-284C-B317-C375EDD684F4}" srcId="{8A6C4FF3-4A6F-714F-997A-13C76E620142}" destId="{3AF03A5D-DE67-1543-8967-F33FBDBCD510}" srcOrd="7" destOrd="0" parTransId="{5A02250F-DFF9-104F-9F60-4F677A4F4475}" sibTransId="{1F601BF7-7172-9249-B29D-FD205624F83D}"/>
    <dgm:cxn modelId="{1AA55963-6F3D-D64D-A8EB-E1AB996FCBA2}" srcId="{8A6C4FF3-4A6F-714F-997A-13C76E620142}" destId="{E83375AB-F291-F249-8AFC-AEE181E24E71}" srcOrd="5" destOrd="0" parTransId="{8F41E8C8-2FD3-B846-B93A-EAFEEC3A7EE6}" sibTransId="{8BC1F470-F14A-2E49-ACC7-37DE4782CF90}"/>
    <dgm:cxn modelId="{8011DB69-6078-5949-B8F9-B70E5DBEF2E7}" srcId="{F6B0362D-E7C0-EA47-858A-80016BA6A714}" destId="{AB94EE64-730E-0940-B0D4-74B6983D044D}" srcOrd="6" destOrd="0" parTransId="{3D85AD09-77DD-CD47-935E-021635A4E373}" sibTransId="{496DD099-9347-C344-AB8B-3EE3EA5FED8B}"/>
    <dgm:cxn modelId="{67DA226A-8DEF-4444-A0DB-283F66A44A7C}" srcId="{8A6C4FF3-4A6F-714F-997A-13C76E620142}" destId="{A489D8D3-DB9C-C348-8E28-D8CA08D93CC1}" srcOrd="4" destOrd="0" parTransId="{6F973DD9-7002-A840-A47F-6067AC64B02C}" sibTransId="{948E21BE-E977-2044-8A5D-5CFBE206015D}"/>
    <dgm:cxn modelId="{66030E74-9DBE-0E4C-B2B6-D36B62B0B3B0}" type="presOf" srcId="{46128AA1-BC6E-1341-8DF4-FD5031874818}" destId="{F7F0C359-445F-2F43-B44F-D62E1A8B8761}" srcOrd="0" destOrd="9" presId="urn:microsoft.com/office/officeart/2005/8/layout/hList1"/>
    <dgm:cxn modelId="{B4B2CA78-259F-5E4C-8224-0064ACC6B05B}" srcId="{8A6C4FF3-4A6F-714F-997A-13C76E620142}" destId="{3EA7823D-E9F8-284A-8B33-8D4306CE087E}" srcOrd="3" destOrd="0" parTransId="{173B4A6C-80A8-F04A-A035-0C67055B8F5B}" sibTransId="{21EBDC32-3FB1-CF4C-AC85-B5FCDEA1E405}"/>
    <dgm:cxn modelId="{D42AFF79-47E0-C544-BC19-A5D2E598AE1E}" type="presOf" srcId="{A679533A-B071-064A-BC21-81C011E5F339}" destId="{F7F0C359-445F-2F43-B44F-D62E1A8B8761}" srcOrd="0" destOrd="8" presId="urn:microsoft.com/office/officeart/2005/8/layout/hList1"/>
    <dgm:cxn modelId="{1732D27F-0379-EC41-A483-1DBAB8B2D0E0}" type="presOf" srcId="{23FAF200-D3C9-DC4D-B739-4D0C896A0AFE}" destId="{27CDA9F5-64FD-4A41-A82F-5FF0AB2FC6F8}" srcOrd="0" destOrd="5" presId="urn:microsoft.com/office/officeart/2005/8/layout/hList1"/>
    <dgm:cxn modelId="{67E4A28D-EBB2-EB41-BF7D-53B4E5DA7B38}" type="presOf" srcId="{4B105BE8-CE1F-C140-B040-AA71F00ECAE2}" destId="{F7F0C359-445F-2F43-B44F-D62E1A8B8761}" srcOrd="0" destOrd="0" presId="urn:microsoft.com/office/officeart/2005/8/layout/hList1"/>
    <dgm:cxn modelId="{CD066393-F8EE-CE45-B298-3608836CFF7E}" srcId="{F6B0362D-E7C0-EA47-858A-80016BA6A714}" destId="{E4510874-F2F2-F348-85B7-320C29CA5971}" srcOrd="7" destOrd="0" parTransId="{D8B9FD9C-8734-2049-985F-577F8844485B}" sibTransId="{919093DE-E1B8-3545-B66D-CD969CA5F3B0}"/>
    <dgm:cxn modelId="{52CFD393-A27F-8D40-810A-AA1972D13967}" srcId="{8A6C4FF3-4A6F-714F-997A-13C76E620142}" destId="{06662478-46BC-6144-9BF6-03826DA2E1C5}" srcOrd="2" destOrd="0" parTransId="{E3D61A66-163D-124A-9905-DA2F4E815130}" sibTransId="{E6027CDD-7CD6-DB43-A7C4-15A68E5E764B}"/>
    <dgm:cxn modelId="{8BF1F49E-E6AE-1449-BDAC-F8F11604BD2C}" type="presOf" srcId="{3AF03A5D-DE67-1543-8967-F33FBDBCD510}" destId="{F7F0C359-445F-2F43-B44F-D62E1A8B8761}" srcOrd="0" destOrd="7" presId="urn:microsoft.com/office/officeart/2005/8/layout/hList1"/>
    <dgm:cxn modelId="{CB5906A1-BE45-5344-970C-91723DA303F4}" srcId="{8A6C4FF3-4A6F-714F-997A-13C76E620142}" destId="{46128AA1-BC6E-1341-8DF4-FD5031874818}" srcOrd="9" destOrd="0" parTransId="{D02C01F9-DC7F-EA4C-90DA-3555ED4B24C3}" sibTransId="{4B8C07B5-2BFC-454E-9D4E-595A5A40DE31}"/>
    <dgm:cxn modelId="{1CD3F9A6-4A14-F945-90EA-428B1AA3F48E}" type="presOf" srcId="{8A6C4FF3-4A6F-714F-997A-13C76E620142}" destId="{1ADA83BA-C033-9A40-9456-8F594AB20BC5}" srcOrd="0" destOrd="0" presId="urn:microsoft.com/office/officeart/2005/8/layout/hList1"/>
    <dgm:cxn modelId="{5863BFB0-02F0-EE42-8E81-EBB9D9D5F415}" type="presOf" srcId="{17802C1D-0499-3A4A-98AA-8E530FB847CD}" destId="{27CDA9F5-64FD-4A41-A82F-5FF0AB2FC6F8}" srcOrd="0" destOrd="8" presId="urn:microsoft.com/office/officeart/2005/8/layout/hList1"/>
    <dgm:cxn modelId="{66DAB5B7-8DCE-B84A-9139-1AD1D8C54BCF}" type="presOf" srcId="{F6B0362D-E7C0-EA47-858A-80016BA6A714}" destId="{1CC4A88B-D451-8D41-B5A4-C7406F809E42}" srcOrd="0" destOrd="0" presId="urn:microsoft.com/office/officeart/2005/8/layout/hList1"/>
    <dgm:cxn modelId="{575C91CC-2121-1B40-B2EE-3D9B300CAA89}" srcId="{F6B0362D-E7C0-EA47-858A-80016BA6A714}" destId="{17802C1D-0499-3A4A-98AA-8E530FB847CD}" srcOrd="8" destOrd="0" parTransId="{5E5EAD45-9018-C94B-B79E-CA29DD033BAA}" sibTransId="{A4F9CCBE-0B02-884A-938B-329C52AE39AB}"/>
    <dgm:cxn modelId="{DC71CBCC-6FFB-3D40-9900-5997FB1E8EAA}" type="presOf" srcId="{E4510874-F2F2-F348-85B7-320C29CA5971}" destId="{27CDA9F5-64FD-4A41-A82F-5FF0AB2FC6F8}" srcOrd="0" destOrd="7" presId="urn:microsoft.com/office/officeart/2005/8/layout/hList1"/>
    <dgm:cxn modelId="{64D9B4D0-D260-FD44-B65C-3E1E014854DD}" srcId="{F6B0362D-E7C0-EA47-858A-80016BA6A714}" destId="{B4B5842D-FCE3-BC4B-AC8C-CC02C9F91F11}" srcOrd="0" destOrd="0" parTransId="{D2873FCC-926C-774B-A81E-784EF3E3965C}" sibTransId="{2A5F0CA2-C990-804D-902E-13BC8F9F6E6A}"/>
    <dgm:cxn modelId="{03A2F7D8-28C4-8E42-AC62-F5584D408919}" srcId="{F6B0362D-E7C0-EA47-858A-80016BA6A714}" destId="{4C0C97CD-F33B-424F-9BA1-E885CACE2629}" srcOrd="3" destOrd="0" parTransId="{11C4AC0B-2D39-2540-8B55-5F00EEFC2F7F}" sibTransId="{28274962-18FA-2C44-A403-49FBD3363D85}"/>
    <dgm:cxn modelId="{750255D9-BE27-6846-862E-8DA2B408A5D3}" type="presOf" srcId="{AB94EE64-730E-0940-B0D4-74B6983D044D}" destId="{27CDA9F5-64FD-4A41-A82F-5FF0AB2FC6F8}" srcOrd="0" destOrd="6" presId="urn:microsoft.com/office/officeart/2005/8/layout/hList1"/>
    <dgm:cxn modelId="{DAD447DA-A07D-5242-8BA8-B6FD7460EDCA}" type="presOf" srcId="{A489D8D3-DB9C-C348-8E28-D8CA08D93CC1}" destId="{F7F0C359-445F-2F43-B44F-D62E1A8B8761}" srcOrd="0" destOrd="4" presId="urn:microsoft.com/office/officeart/2005/8/layout/hList1"/>
    <dgm:cxn modelId="{10F95AE8-374F-3D42-B761-581EC6C0F455}" type="presOf" srcId="{F23D5D30-7B47-884E-8B2D-4949F0F7D80A}" destId="{27CDA9F5-64FD-4A41-A82F-5FF0AB2FC6F8}" srcOrd="0" destOrd="4" presId="urn:microsoft.com/office/officeart/2005/8/layout/hList1"/>
    <dgm:cxn modelId="{D38D12F2-9A6A-7A41-9B0F-A9F9B2DD5D85}" srcId="{8A6C4FF3-4A6F-714F-997A-13C76E620142}" destId="{4B105BE8-CE1F-C140-B040-AA71F00ECAE2}" srcOrd="0" destOrd="0" parTransId="{6F546964-DF28-4745-932B-C12A94F6C0E2}" sibTransId="{3283869E-F218-7147-BE78-C5CB2DFCCD16}"/>
    <dgm:cxn modelId="{7863B2F2-3CCA-7541-8BE0-E459B1986CAD}" srcId="{0A75C2DE-3630-1C4C-A105-022F679CC565}" destId="{F6B0362D-E7C0-EA47-858A-80016BA6A714}" srcOrd="0" destOrd="0" parTransId="{B2C507B3-B1F5-1145-B1FC-84AFA3343BC9}" sibTransId="{563BC746-2AF8-684A-A5B2-AFECBB795C93}"/>
    <dgm:cxn modelId="{49EC86F3-1941-9F45-A9F5-486507EC9425}" srcId="{8A6C4FF3-4A6F-714F-997A-13C76E620142}" destId="{F1227017-1628-1345-BE6C-7ECD7123A1B3}" srcOrd="1" destOrd="0" parTransId="{5E3661FC-5403-5D4C-B553-9969EBB31C34}" sibTransId="{A4FA05EA-64D2-1C4E-99B2-77B1ED1CDEF4}"/>
    <dgm:cxn modelId="{E11377FA-4CEB-D948-A07E-4286FA3A8D53}" type="presOf" srcId="{E83375AB-F291-F249-8AFC-AEE181E24E71}" destId="{F7F0C359-445F-2F43-B44F-D62E1A8B8761}" srcOrd="0" destOrd="5" presId="urn:microsoft.com/office/officeart/2005/8/layout/hList1"/>
    <dgm:cxn modelId="{9E0C79FB-E1A3-C64F-95DA-F00F64375DAF}" type="presOf" srcId="{F1227017-1628-1345-BE6C-7ECD7123A1B3}" destId="{F7F0C359-445F-2F43-B44F-D62E1A8B8761}" srcOrd="0" destOrd="1" presId="urn:microsoft.com/office/officeart/2005/8/layout/hList1"/>
    <dgm:cxn modelId="{F762D99D-CBB2-F047-A9A3-BE1F6F07E973}" type="presParOf" srcId="{7FC43710-8C83-F745-817B-A3F5B85F1CF4}" destId="{C4503978-EA45-AA47-AB4E-AC54E1EFDEB2}" srcOrd="0" destOrd="0" presId="urn:microsoft.com/office/officeart/2005/8/layout/hList1"/>
    <dgm:cxn modelId="{16566B8A-70CF-704A-A3F9-2D5888719C35}" type="presParOf" srcId="{C4503978-EA45-AA47-AB4E-AC54E1EFDEB2}" destId="{1CC4A88B-D451-8D41-B5A4-C7406F809E42}" srcOrd="0" destOrd="0" presId="urn:microsoft.com/office/officeart/2005/8/layout/hList1"/>
    <dgm:cxn modelId="{07C7459D-22E5-D547-AA7A-B64CDBE8E902}" type="presParOf" srcId="{C4503978-EA45-AA47-AB4E-AC54E1EFDEB2}" destId="{27CDA9F5-64FD-4A41-A82F-5FF0AB2FC6F8}" srcOrd="1" destOrd="0" presId="urn:microsoft.com/office/officeart/2005/8/layout/hList1"/>
    <dgm:cxn modelId="{F24E726F-6E00-E24E-8DF6-DCE3018B2B01}" type="presParOf" srcId="{7FC43710-8C83-F745-817B-A3F5B85F1CF4}" destId="{67B04335-5493-604D-A7A5-5288856C257E}" srcOrd="1" destOrd="0" presId="urn:microsoft.com/office/officeart/2005/8/layout/hList1"/>
    <dgm:cxn modelId="{0A08D64D-F08F-9D4E-9A9C-F78CBFD4C725}" type="presParOf" srcId="{7FC43710-8C83-F745-817B-A3F5B85F1CF4}" destId="{2F0736DC-DB57-D34A-8108-A2EC62B286AB}" srcOrd="2" destOrd="0" presId="urn:microsoft.com/office/officeart/2005/8/layout/hList1"/>
    <dgm:cxn modelId="{5C7FF2EC-D5D0-4942-AB57-E3DEA9B743D1}" type="presParOf" srcId="{2F0736DC-DB57-D34A-8108-A2EC62B286AB}" destId="{1ADA83BA-C033-9A40-9456-8F594AB20BC5}" srcOrd="0" destOrd="0" presId="urn:microsoft.com/office/officeart/2005/8/layout/hList1"/>
    <dgm:cxn modelId="{C88948E9-17E9-F94C-A17A-F175D489FE29}" type="presParOf" srcId="{2F0736DC-DB57-D34A-8108-A2EC62B286AB}" destId="{F7F0C359-445F-2F43-B44F-D62E1A8B8761}"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2B7CD66-3AA5-D045-8AA0-6E519A0C236E}"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US"/>
        </a:p>
      </dgm:t>
    </dgm:pt>
    <dgm:pt modelId="{D473C991-457D-F94B-B4B7-B5EDFE6B5FF0}">
      <dgm:prSet/>
      <dgm:spPr/>
      <dgm:t>
        <a:bodyPr/>
        <a:lstStyle/>
        <a:p>
          <a:pPr>
            <a:lnSpc>
              <a:spcPct val="100000"/>
            </a:lnSpc>
            <a:defRPr b="1"/>
          </a:pPr>
          <a:r>
            <a:rPr lang="en-US"/>
            <a:t>Limited Full-Text Access</a:t>
          </a:r>
        </a:p>
      </dgm:t>
    </dgm:pt>
    <dgm:pt modelId="{B7E76223-8446-9C42-B572-4BF96EF00217}" type="parTrans" cxnId="{704457FD-0D27-BA46-8AFC-8CAC16C3326F}">
      <dgm:prSet/>
      <dgm:spPr/>
      <dgm:t>
        <a:bodyPr/>
        <a:lstStyle/>
        <a:p>
          <a:endParaRPr lang="en-US"/>
        </a:p>
      </dgm:t>
    </dgm:pt>
    <dgm:pt modelId="{28A50D04-BECF-2A4C-9BAB-45BFEA7F119C}" type="sibTrans" cxnId="{704457FD-0D27-BA46-8AFC-8CAC16C3326F}">
      <dgm:prSet/>
      <dgm:spPr/>
      <dgm:t>
        <a:bodyPr/>
        <a:lstStyle/>
        <a:p>
          <a:pPr>
            <a:lnSpc>
              <a:spcPct val="100000"/>
            </a:lnSpc>
            <a:defRPr b="1"/>
          </a:pPr>
          <a:endParaRPr lang="en-US"/>
        </a:p>
      </dgm:t>
    </dgm:pt>
    <dgm:pt modelId="{24CD31D6-5059-6A49-9FF4-716603C2192B}">
      <dgm:prSet/>
      <dgm:spPr/>
      <dgm:t>
        <a:bodyPr/>
        <a:lstStyle/>
        <a:p>
          <a:pPr>
            <a:lnSpc>
              <a:spcPct val="100000"/>
            </a:lnSpc>
          </a:pPr>
          <a:r>
            <a:rPr lang="en-US" dirty="0"/>
            <a:t>The availability of full-text content for certain banned books was limited, posing challenges for our research.</a:t>
          </a:r>
        </a:p>
      </dgm:t>
    </dgm:pt>
    <dgm:pt modelId="{FBBFB448-73BF-164B-9BB9-5C3057020A04}" type="parTrans" cxnId="{E562FF4F-B9DB-994C-9437-1400C12B3FB2}">
      <dgm:prSet/>
      <dgm:spPr/>
      <dgm:t>
        <a:bodyPr/>
        <a:lstStyle/>
        <a:p>
          <a:endParaRPr lang="en-US"/>
        </a:p>
      </dgm:t>
    </dgm:pt>
    <dgm:pt modelId="{835813B9-2054-7C43-B278-086A68BD6185}" type="sibTrans" cxnId="{E562FF4F-B9DB-994C-9437-1400C12B3FB2}">
      <dgm:prSet/>
      <dgm:spPr/>
      <dgm:t>
        <a:bodyPr/>
        <a:lstStyle/>
        <a:p>
          <a:endParaRPr lang="en-US"/>
        </a:p>
      </dgm:t>
    </dgm:pt>
    <dgm:pt modelId="{0ABCCA3B-9F13-1F4F-ADCE-CD28DA3F73F5}">
      <dgm:prSet/>
      <dgm:spPr/>
      <dgm:t>
        <a:bodyPr/>
        <a:lstStyle/>
        <a:p>
          <a:pPr>
            <a:lnSpc>
              <a:spcPct val="100000"/>
            </a:lnSpc>
            <a:defRPr b="1"/>
          </a:pPr>
          <a:r>
            <a:rPr lang="en-US" dirty="0"/>
            <a:t>Selection Process Challenges</a:t>
          </a:r>
        </a:p>
      </dgm:t>
    </dgm:pt>
    <dgm:pt modelId="{32966C41-4A1B-A84E-A805-99FA9E654B7E}" type="parTrans" cxnId="{EF0EB4DE-1ADD-004B-B69B-5F1A64256633}">
      <dgm:prSet/>
      <dgm:spPr/>
      <dgm:t>
        <a:bodyPr/>
        <a:lstStyle/>
        <a:p>
          <a:endParaRPr lang="en-US"/>
        </a:p>
      </dgm:t>
    </dgm:pt>
    <dgm:pt modelId="{EB4F79B3-95A4-7F45-BE4F-5A8ADB0CD78D}" type="sibTrans" cxnId="{EF0EB4DE-1ADD-004B-B69B-5F1A64256633}">
      <dgm:prSet/>
      <dgm:spPr/>
      <dgm:t>
        <a:bodyPr/>
        <a:lstStyle/>
        <a:p>
          <a:pPr>
            <a:lnSpc>
              <a:spcPct val="100000"/>
            </a:lnSpc>
            <a:defRPr b="1"/>
          </a:pPr>
          <a:endParaRPr lang="en-US"/>
        </a:p>
      </dgm:t>
    </dgm:pt>
    <dgm:pt modelId="{6113E5DD-7097-B64D-9816-9021440537D5}">
      <dgm:prSet/>
      <dgm:spPr/>
      <dgm:t>
        <a:bodyPr/>
        <a:lstStyle/>
        <a:p>
          <a:pPr>
            <a:lnSpc>
              <a:spcPct val="100000"/>
            </a:lnSpc>
          </a:pPr>
          <a:r>
            <a:rPr lang="en-US" dirty="0"/>
            <a:t>We had to implement a careful selection process to ensure access to complete texts for our analysis.</a:t>
          </a:r>
        </a:p>
      </dgm:t>
    </dgm:pt>
    <dgm:pt modelId="{96727897-10EF-8A4F-85D8-338F3A5A61EE}" type="parTrans" cxnId="{DBDBC89F-5630-3846-8652-E58D7F400C1D}">
      <dgm:prSet/>
      <dgm:spPr/>
      <dgm:t>
        <a:bodyPr/>
        <a:lstStyle/>
        <a:p>
          <a:endParaRPr lang="en-US"/>
        </a:p>
      </dgm:t>
    </dgm:pt>
    <dgm:pt modelId="{C34D2317-1D98-CA42-B316-B9F27E36B68F}" type="sibTrans" cxnId="{DBDBC89F-5630-3846-8652-E58D7F400C1D}">
      <dgm:prSet/>
      <dgm:spPr/>
      <dgm:t>
        <a:bodyPr/>
        <a:lstStyle/>
        <a:p>
          <a:endParaRPr lang="en-US"/>
        </a:p>
      </dgm:t>
    </dgm:pt>
    <dgm:pt modelId="{D1E30D1A-8CD2-7049-8700-605F42979455}">
      <dgm:prSet/>
      <dgm:spPr/>
      <dgm:t>
        <a:bodyPr/>
        <a:lstStyle/>
        <a:p>
          <a:pPr>
            <a:lnSpc>
              <a:spcPct val="100000"/>
            </a:lnSpc>
            <a:defRPr b="1"/>
          </a:pPr>
          <a:r>
            <a:rPr lang="en-US" dirty="0"/>
            <a:t>Importance of Complete Texts</a:t>
          </a:r>
        </a:p>
      </dgm:t>
    </dgm:pt>
    <dgm:pt modelId="{CF770226-130F-E048-A2D5-C9483FB236EB}" type="parTrans" cxnId="{542B706A-F9D7-6541-8017-AB899B789043}">
      <dgm:prSet/>
      <dgm:spPr/>
      <dgm:t>
        <a:bodyPr/>
        <a:lstStyle/>
        <a:p>
          <a:endParaRPr lang="en-US"/>
        </a:p>
      </dgm:t>
    </dgm:pt>
    <dgm:pt modelId="{B349BD48-9AF8-2D4E-B599-EA40473D3746}" type="sibTrans" cxnId="{542B706A-F9D7-6541-8017-AB899B789043}">
      <dgm:prSet/>
      <dgm:spPr/>
      <dgm:t>
        <a:bodyPr/>
        <a:lstStyle/>
        <a:p>
          <a:endParaRPr lang="en-US"/>
        </a:p>
      </dgm:t>
    </dgm:pt>
    <dgm:pt modelId="{BC7C8E8C-DF33-4849-8765-1D976D5F28B5}">
      <dgm:prSet/>
      <dgm:spPr/>
      <dgm:t>
        <a:bodyPr/>
        <a:lstStyle/>
        <a:p>
          <a:pPr>
            <a:lnSpc>
              <a:spcPct val="100000"/>
            </a:lnSpc>
          </a:pPr>
          <a:r>
            <a:rPr lang="en-US" dirty="0"/>
            <a:t>Accessing complete texts was crucial for a comprehensive analysis of the banned books in question.</a:t>
          </a:r>
        </a:p>
      </dgm:t>
    </dgm:pt>
    <dgm:pt modelId="{34E668DC-7586-A448-B9E8-3F379ED5BAED}" type="parTrans" cxnId="{ADC4C286-BCB1-4947-A5C5-3941D157CA4A}">
      <dgm:prSet/>
      <dgm:spPr/>
      <dgm:t>
        <a:bodyPr/>
        <a:lstStyle/>
        <a:p>
          <a:endParaRPr lang="en-US"/>
        </a:p>
      </dgm:t>
    </dgm:pt>
    <dgm:pt modelId="{AF7D211D-FCAD-0345-B97E-15D6B3964B73}" type="sibTrans" cxnId="{ADC4C286-BCB1-4947-A5C5-3941D157CA4A}">
      <dgm:prSet/>
      <dgm:spPr/>
      <dgm:t>
        <a:bodyPr/>
        <a:lstStyle/>
        <a:p>
          <a:endParaRPr lang="en-US"/>
        </a:p>
      </dgm:t>
    </dgm:pt>
    <dgm:pt modelId="{7E3EBDDD-2D5F-B543-A4E8-A18FDC597634}">
      <dgm:prSet/>
      <dgm:spPr/>
      <dgm:t>
        <a:bodyPr/>
        <a:lstStyle/>
        <a:p>
          <a:pPr>
            <a:lnSpc>
              <a:spcPct val="100000"/>
            </a:lnSpc>
          </a:pPr>
          <a:r>
            <a:rPr lang="en-US" dirty="0"/>
            <a:t>53 texts from Florida and 16 texts from Iowa were available from Project Gutenberg</a:t>
          </a:r>
        </a:p>
      </dgm:t>
    </dgm:pt>
    <dgm:pt modelId="{26222BEE-27CD-6848-95C7-F6B80284E33D}" type="parTrans" cxnId="{FD8D24E6-129C-F24A-AA2C-32E8F85BCF91}">
      <dgm:prSet/>
      <dgm:spPr/>
      <dgm:t>
        <a:bodyPr/>
        <a:lstStyle/>
        <a:p>
          <a:endParaRPr lang="en-US"/>
        </a:p>
      </dgm:t>
    </dgm:pt>
    <dgm:pt modelId="{E6AAE4A8-9045-B74B-BC84-3F2528267EA3}" type="sibTrans" cxnId="{FD8D24E6-129C-F24A-AA2C-32E8F85BCF91}">
      <dgm:prSet/>
      <dgm:spPr/>
      <dgm:t>
        <a:bodyPr/>
        <a:lstStyle/>
        <a:p>
          <a:endParaRPr lang="en-US"/>
        </a:p>
      </dgm:t>
    </dgm:pt>
    <dgm:pt modelId="{ACC8B7F1-F08C-2B45-8F04-0575F90C78B3}">
      <dgm:prSet/>
      <dgm:spPr/>
      <dgm:t>
        <a:bodyPr/>
        <a:lstStyle/>
        <a:p>
          <a:pPr>
            <a:lnSpc>
              <a:spcPct val="100000"/>
            </a:lnSpc>
          </a:pPr>
          <a:r>
            <a:rPr lang="en-US" dirty="0"/>
            <a:t>Full sampling led to too few texts being available on the open web</a:t>
          </a:r>
        </a:p>
      </dgm:t>
    </dgm:pt>
    <dgm:pt modelId="{3550DB34-5AFD-1C4F-91D7-2DFC95D02FAC}" type="parTrans" cxnId="{F5D1BE7C-4415-344F-95A1-3EDA71C7473F}">
      <dgm:prSet/>
      <dgm:spPr/>
      <dgm:t>
        <a:bodyPr/>
        <a:lstStyle/>
        <a:p>
          <a:endParaRPr lang="en-US"/>
        </a:p>
      </dgm:t>
    </dgm:pt>
    <dgm:pt modelId="{B857749F-F168-E745-94A7-F6ECE9D5BB5F}" type="sibTrans" cxnId="{F5D1BE7C-4415-344F-95A1-3EDA71C7473F}">
      <dgm:prSet/>
      <dgm:spPr/>
      <dgm:t>
        <a:bodyPr/>
        <a:lstStyle/>
        <a:p>
          <a:endParaRPr lang="en-US"/>
        </a:p>
      </dgm:t>
    </dgm:pt>
    <dgm:pt modelId="{92910778-8856-324A-8F5F-0DB0D7DE4B7C}">
      <dgm:prSet/>
      <dgm:spPr/>
      <dgm:t>
        <a:bodyPr/>
        <a:lstStyle/>
        <a:p>
          <a:pPr>
            <a:lnSpc>
              <a:spcPct val="100000"/>
            </a:lnSpc>
          </a:pPr>
          <a:r>
            <a:rPr lang="en-US" dirty="0"/>
            <a:t>Limited sampling to texts available on Gutenberg to allow for full text analysis</a:t>
          </a:r>
        </a:p>
      </dgm:t>
    </dgm:pt>
    <dgm:pt modelId="{72E4461B-F7F7-674F-9B2B-446B710235D0}" type="parTrans" cxnId="{5F2686D3-34AD-8442-853D-47EF4D574723}">
      <dgm:prSet/>
      <dgm:spPr/>
      <dgm:t>
        <a:bodyPr/>
        <a:lstStyle/>
        <a:p>
          <a:endParaRPr lang="en-US"/>
        </a:p>
      </dgm:t>
    </dgm:pt>
    <dgm:pt modelId="{4BFB1679-3A13-CF41-B4CB-AF8E9B0AD995}" type="sibTrans" cxnId="{5F2686D3-34AD-8442-853D-47EF4D574723}">
      <dgm:prSet/>
      <dgm:spPr/>
      <dgm:t>
        <a:bodyPr/>
        <a:lstStyle/>
        <a:p>
          <a:endParaRPr lang="en-US"/>
        </a:p>
      </dgm:t>
    </dgm:pt>
    <dgm:pt modelId="{5785C8A1-6BCF-2045-A23A-944875E2E551}">
      <dgm:prSet/>
      <dgm:spPr/>
      <dgm:t>
        <a:bodyPr/>
        <a:lstStyle/>
        <a:p>
          <a:pPr>
            <a:lnSpc>
              <a:spcPct val="100000"/>
            </a:lnSpc>
          </a:pPr>
          <a:r>
            <a:rPr lang="en-US" dirty="0"/>
            <a:t>Without full texts, this study would be a underwhelming thematic analysis</a:t>
          </a:r>
        </a:p>
      </dgm:t>
    </dgm:pt>
    <dgm:pt modelId="{B96B3AFD-C298-5F43-9A3F-0A90FBFDC6C9}" type="parTrans" cxnId="{AD50D0C5-FE0B-3844-872E-8337AB3EB1F3}">
      <dgm:prSet/>
      <dgm:spPr/>
      <dgm:t>
        <a:bodyPr/>
        <a:lstStyle/>
        <a:p>
          <a:endParaRPr lang="en-US"/>
        </a:p>
      </dgm:t>
    </dgm:pt>
    <dgm:pt modelId="{03A7FCB2-1DF6-3F4A-9C64-E189A769EA5A}" type="sibTrans" cxnId="{AD50D0C5-FE0B-3844-872E-8337AB3EB1F3}">
      <dgm:prSet/>
      <dgm:spPr/>
      <dgm:t>
        <a:bodyPr/>
        <a:lstStyle/>
        <a:p>
          <a:endParaRPr lang="en-US"/>
        </a:p>
      </dgm:t>
    </dgm:pt>
    <dgm:pt modelId="{E33A0D0D-831F-4DF5-9FF8-292734F1D26E}" type="pres">
      <dgm:prSet presAssocID="{52B7CD66-3AA5-D045-8AA0-6E519A0C236E}" presName="Root" presStyleCnt="0">
        <dgm:presLayoutVars>
          <dgm:dir/>
          <dgm:resizeHandles val="exact"/>
        </dgm:presLayoutVars>
      </dgm:prSet>
      <dgm:spPr/>
    </dgm:pt>
    <dgm:pt modelId="{78D73D0F-0076-41EE-8624-C9105F2612E8}" type="pres">
      <dgm:prSet presAssocID="{D473C991-457D-F94B-B4B7-B5EDFE6B5FF0}" presName="Composite" presStyleCnt="0"/>
      <dgm:spPr/>
    </dgm:pt>
    <dgm:pt modelId="{B6D8FF9B-BA4E-473E-B282-53B7A856D400}" type="pres">
      <dgm:prSet presAssocID="{D473C991-457D-F94B-B4B7-B5EDFE6B5FF0}"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9597" r="13657" b="6"/>
          <a:stretch/>
        </a:blipFill>
      </dgm:spPr>
      <dgm:extLst>
        <a:ext uri="{E40237B7-FDA0-4F09-8148-C483321AD2D9}">
          <dgm14:cNvPr xmlns:dgm14="http://schemas.microsoft.com/office/drawing/2010/diagram" id="0" name="" descr="Chained to the textbooks.  How students sometimes feel."/>
        </a:ext>
      </dgm:extLst>
    </dgm:pt>
    <dgm:pt modelId="{1CE4C7C3-9059-4DA8-A6A4-8C94960B29C6}" type="pres">
      <dgm:prSet presAssocID="{D473C991-457D-F94B-B4B7-B5EDFE6B5FF0}" presName="Subtitle" presStyleLbl="revTx" presStyleIdx="0" presStyleCnt="6">
        <dgm:presLayoutVars>
          <dgm:chMax val="0"/>
          <dgm:bulletEnabled/>
        </dgm:presLayoutVars>
      </dgm:prSet>
      <dgm:spPr/>
    </dgm:pt>
    <dgm:pt modelId="{9B455728-7440-4218-8EE0-6B5E3FE6B228}" type="pres">
      <dgm:prSet presAssocID="{D473C991-457D-F94B-B4B7-B5EDFE6B5FF0}" presName="Description" presStyleLbl="revTx" presStyleIdx="1" presStyleCnt="6">
        <dgm:presLayoutVars>
          <dgm:bulletEnabled/>
        </dgm:presLayoutVars>
      </dgm:prSet>
      <dgm:spPr/>
    </dgm:pt>
    <dgm:pt modelId="{5CA2981C-9F3D-49FE-A157-6724F1C21FBF}" type="pres">
      <dgm:prSet presAssocID="{28A50D04-BECF-2A4C-9BAB-45BFEA7F119C}" presName="sibTrans" presStyleLbl="sibTrans2D1" presStyleIdx="0" presStyleCnt="0"/>
      <dgm:spPr/>
    </dgm:pt>
    <dgm:pt modelId="{3EFB4E3C-B326-4D40-9AA6-F3CC4A9B02CC}" type="pres">
      <dgm:prSet presAssocID="{0ABCCA3B-9F13-1F4F-ADCE-CD28DA3F73F5}" presName="Composite" presStyleCnt="0"/>
      <dgm:spPr/>
    </dgm:pt>
    <dgm:pt modelId="{F2972C01-F65E-420B-BABC-E0130B764AD4}" type="pres">
      <dgm:prSet presAssocID="{0ABCCA3B-9F13-1F4F-ADCE-CD28DA3F73F5}"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3562" r="19692" b="6"/>
          <a:stretch/>
        </a:blipFill>
      </dgm:spPr>
      <dgm:extLst>
        <a:ext uri="{E40237B7-FDA0-4F09-8148-C483321AD2D9}">
          <dgm14:cNvPr xmlns:dgm14="http://schemas.microsoft.com/office/drawing/2010/diagram" id="0" name="" descr="Woman arranging books"/>
        </a:ext>
      </dgm:extLst>
    </dgm:pt>
    <dgm:pt modelId="{05566C8C-4B6B-45A8-96A4-A17D78998C46}" type="pres">
      <dgm:prSet presAssocID="{0ABCCA3B-9F13-1F4F-ADCE-CD28DA3F73F5}" presName="Subtitle" presStyleLbl="revTx" presStyleIdx="2" presStyleCnt="6">
        <dgm:presLayoutVars>
          <dgm:chMax val="0"/>
          <dgm:bulletEnabled/>
        </dgm:presLayoutVars>
      </dgm:prSet>
      <dgm:spPr/>
    </dgm:pt>
    <dgm:pt modelId="{291A796D-B18A-44AC-945A-4A94F6ED1EB2}" type="pres">
      <dgm:prSet presAssocID="{0ABCCA3B-9F13-1F4F-ADCE-CD28DA3F73F5}" presName="Description" presStyleLbl="revTx" presStyleIdx="3" presStyleCnt="6">
        <dgm:presLayoutVars>
          <dgm:bulletEnabled/>
        </dgm:presLayoutVars>
      </dgm:prSet>
      <dgm:spPr/>
    </dgm:pt>
    <dgm:pt modelId="{DA13A418-0541-490A-BCB2-2A5ABE246EB6}" type="pres">
      <dgm:prSet presAssocID="{EB4F79B3-95A4-7F45-BE4F-5A8ADB0CD78D}" presName="sibTrans" presStyleLbl="sibTrans2D1" presStyleIdx="0" presStyleCnt="0"/>
      <dgm:spPr/>
    </dgm:pt>
    <dgm:pt modelId="{B0A5D273-CDAC-4B89-A507-8B2AF06126C4}" type="pres">
      <dgm:prSet presAssocID="{D1E30D1A-8CD2-7049-8700-605F42979455}" presName="Composite" presStyleCnt="0"/>
      <dgm:spPr/>
    </dgm:pt>
    <dgm:pt modelId="{84745039-E267-4D18-93DB-2291E26D92AF}" type="pres">
      <dgm:prSet presAssocID="{D1E30D1A-8CD2-7049-8700-605F42979455}"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5767" r="17487" b="6"/>
          <a:stretch/>
        </a:blipFill>
      </dgm:spPr>
      <dgm:extLst>
        <a:ext uri="{E40237B7-FDA0-4F09-8148-C483321AD2D9}">
          <dgm14:cNvPr xmlns:dgm14="http://schemas.microsoft.com/office/drawing/2010/diagram" id="0" name="" descr="Open book"/>
        </a:ext>
      </dgm:extLst>
    </dgm:pt>
    <dgm:pt modelId="{34C0C089-5DB3-42C6-A540-66C3B41BDD07}" type="pres">
      <dgm:prSet presAssocID="{D1E30D1A-8CD2-7049-8700-605F42979455}" presName="Subtitle" presStyleLbl="revTx" presStyleIdx="4" presStyleCnt="6">
        <dgm:presLayoutVars>
          <dgm:chMax val="0"/>
          <dgm:bulletEnabled/>
        </dgm:presLayoutVars>
      </dgm:prSet>
      <dgm:spPr/>
    </dgm:pt>
    <dgm:pt modelId="{E6CE23AF-BFC6-4CF6-BDBE-115F24065B9B}" type="pres">
      <dgm:prSet presAssocID="{D1E30D1A-8CD2-7049-8700-605F42979455}" presName="Description" presStyleLbl="revTx" presStyleIdx="5" presStyleCnt="6">
        <dgm:presLayoutVars>
          <dgm:bulletEnabled/>
        </dgm:presLayoutVars>
      </dgm:prSet>
      <dgm:spPr/>
    </dgm:pt>
  </dgm:ptLst>
  <dgm:cxnLst>
    <dgm:cxn modelId="{04A0F520-7817-694C-A19E-4BDEA37AC43C}" type="presOf" srcId="{28A50D04-BECF-2A4C-9BAB-45BFEA7F119C}" destId="{5CA2981C-9F3D-49FE-A157-6724F1C21FBF}" srcOrd="0" destOrd="0" presId="urn:microsoft.com/office/officeart/2024/3/layout/verticalVisualTextBlock1"/>
    <dgm:cxn modelId="{2E00AE2F-B0E8-8E42-80D0-DEB15336271F}" type="presOf" srcId="{D1E30D1A-8CD2-7049-8700-605F42979455}" destId="{34C0C089-5DB3-42C6-A540-66C3B41BDD07}" srcOrd="0" destOrd="0" presId="urn:microsoft.com/office/officeart/2024/3/layout/verticalVisualTextBlock1"/>
    <dgm:cxn modelId="{E562FF4F-B9DB-994C-9437-1400C12B3FB2}" srcId="{D473C991-457D-F94B-B4B7-B5EDFE6B5FF0}" destId="{24CD31D6-5059-6A49-9FF4-716603C2192B}" srcOrd="0" destOrd="0" parTransId="{FBBFB448-73BF-164B-9BB9-5C3057020A04}" sibTransId="{835813B9-2054-7C43-B278-086A68BD6185}"/>
    <dgm:cxn modelId="{E47D7868-213A-A344-BD3C-F1119D1A9AC1}" type="presOf" srcId="{BC7C8E8C-DF33-4849-8765-1D976D5F28B5}" destId="{E6CE23AF-BFC6-4CF6-BDBE-115F24065B9B}" srcOrd="0" destOrd="0" presId="urn:microsoft.com/office/officeart/2024/3/layout/verticalVisualTextBlock1"/>
    <dgm:cxn modelId="{542B706A-F9D7-6541-8017-AB899B789043}" srcId="{52B7CD66-3AA5-D045-8AA0-6E519A0C236E}" destId="{D1E30D1A-8CD2-7049-8700-605F42979455}" srcOrd="2" destOrd="0" parTransId="{CF770226-130F-E048-A2D5-C9483FB236EB}" sibTransId="{B349BD48-9AF8-2D4E-B599-EA40473D3746}"/>
    <dgm:cxn modelId="{F5D1BE7C-4415-344F-95A1-3EDA71C7473F}" srcId="{D473C991-457D-F94B-B4B7-B5EDFE6B5FF0}" destId="{ACC8B7F1-F08C-2B45-8F04-0575F90C78B3}" srcOrd="1" destOrd="0" parTransId="{3550DB34-5AFD-1C4F-91D7-2DFC95D02FAC}" sibTransId="{B857749F-F168-E745-94A7-F6ECE9D5BB5F}"/>
    <dgm:cxn modelId="{C451D77C-7B40-1E46-ABF7-FEA1193C915F}" type="presOf" srcId="{92910778-8856-324A-8F5F-0DB0D7DE4B7C}" destId="{291A796D-B18A-44AC-945A-4A94F6ED1EB2}" srcOrd="0" destOrd="1" presId="urn:microsoft.com/office/officeart/2024/3/layout/verticalVisualTextBlock1"/>
    <dgm:cxn modelId="{ADC4C286-BCB1-4947-A5C5-3941D157CA4A}" srcId="{D1E30D1A-8CD2-7049-8700-605F42979455}" destId="{BC7C8E8C-DF33-4849-8765-1D976D5F28B5}" srcOrd="0" destOrd="0" parTransId="{34E668DC-7586-A448-B9E8-3F379ED5BAED}" sibTransId="{AF7D211D-FCAD-0345-B97E-15D6B3964B73}"/>
    <dgm:cxn modelId="{D9963D98-1D08-454A-AC61-79FF3685E263}" type="presOf" srcId="{0ABCCA3B-9F13-1F4F-ADCE-CD28DA3F73F5}" destId="{05566C8C-4B6B-45A8-96A4-A17D78998C46}" srcOrd="0" destOrd="0" presId="urn:microsoft.com/office/officeart/2024/3/layout/verticalVisualTextBlock1"/>
    <dgm:cxn modelId="{66F4959A-D42E-D546-9AAF-572772756184}" type="presOf" srcId="{7E3EBDDD-2D5F-B543-A4E8-A18FDC597634}" destId="{9B455728-7440-4218-8EE0-6B5E3FE6B228}" srcOrd="0" destOrd="2" presId="urn:microsoft.com/office/officeart/2024/3/layout/verticalVisualTextBlock1"/>
    <dgm:cxn modelId="{DBDBC89F-5630-3846-8652-E58D7F400C1D}" srcId="{0ABCCA3B-9F13-1F4F-ADCE-CD28DA3F73F5}" destId="{6113E5DD-7097-B64D-9816-9021440537D5}" srcOrd="0" destOrd="0" parTransId="{96727897-10EF-8A4F-85D8-338F3A5A61EE}" sibTransId="{C34D2317-1D98-CA42-B316-B9F27E36B68F}"/>
    <dgm:cxn modelId="{22FC3FAA-3DAC-2444-BA30-398FF824B75A}" type="presOf" srcId="{6113E5DD-7097-B64D-9816-9021440537D5}" destId="{291A796D-B18A-44AC-945A-4A94F6ED1EB2}" srcOrd="0" destOrd="0" presId="urn:microsoft.com/office/officeart/2024/3/layout/verticalVisualTextBlock1"/>
    <dgm:cxn modelId="{011B22B1-B5C7-C14F-9383-9A494A418611}" type="presOf" srcId="{52B7CD66-3AA5-D045-8AA0-6E519A0C236E}" destId="{E33A0D0D-831F-4DF5-9FF8-292734F1D26E}" srcOrd="0" destOrd="0" presId="urn:microsoft.com/office/officeart/2024/3/layout/verticalVisualTextBlock1"/>
    <dgm:cxn modelId="{D645C5C3-B608-AD47-B1B0-D8B24768A1CF}" type="presOf" srcId="{D473C991-457D-F94B-B4B7-B5EDFE6B5FF0}" destId="{1CE4C7C3-9059-4DA8-A6A4-8C94960B29C6}" srcOrd="0" destOrd="0" presId="urn:microsoft.com/office/officeart/2024/3/layout/verticalVisualTextBlock1"/>
    <dgm:cxn modelId="{AD50D0C5-FE0B-3844-872E-8337AB3EB1F3}" srcId="{D1E30D1A-8CD2-7049-8700-605F42979455}" destId="{5785C8A1-6BCF-2045-A23A-944875E2E551}" srcOrd="1" destOrd="0" parTransId="{B96B3AFD-C298-5F43-9A3F-0A90FBFDC6C9}" sibTransId="{03A7FCB2-1DF6-3F4A-9C64-E189A769EA5A}"/>
    <dgm:cxn modelId="{196D1ECF-95E7-B549-B26B-2E70D46F71EE}" type="presOf" srcId="{ACC8B7F1-F08C-2B45-8F04-0575F90C78B3}" destId="{9B455728-7440-4218-8EE0-6B5E3FE6B228}" srcOrd="0" destOrd="1" presId="urn:microsoft.com/office/officeart/2024/3/layout/verticalVisualTextBlock1"/>
    <dgm:cxn modelId="{5F2686D3-34AD-8442-853D-47EF4D574723}" srcId="{0ABCCA3B-9F13-1F4F-ADCE-CD28DA3F73F5}" destId="{92910778-8856-324A-8F5F-0DB0D7DE4B7C}" srcOrd="1" destOrd="0" parTransId="{72E4461B-F7F7-674F-9B2B-446B710235D0}" sibTransId="{4BFB1679-3A13-CF41-B4CB-AF8E9B0AD995}"/>
    <dgm:cxn modelId="{EF0EB4DE-1ADD-004B-B69B-5F1A64256633}" srcId="{52B7CD66-3AA5-D045-8AA0-6E519A0C236E}" destId="{0ABCCA3B-9F13-1F4F-ADCE-CD28DA3F73F5}" srcOrd="1" destOrd="0" parTransId="{32966C41-4A1B-A84E-A805-99FA9E654B7E}" sibTransId="{EB4F79B3-95A4-7F45-BE4F-5A8ADB0CD78D}"/>
    <dgm:cxn modelId="{FD8D24E6-129C-F24A-AA2C-32E8F85BCF91}" srcId="{D473C991-457D-F94B-B4B7-B5EDFE6B5FF0}" destId="{7E3EBDDD-2D5F-B543-A4E8-A18FDC597634}" srcOrd="2" destOrd="0" parTransId="{26222BEE-27CD-6848-95C7-F6B80284E33D}" sibTransId="{E6AAE4A8-9045-B74B-BC84-3F2528267EA3}"/>
    <dgm:cxn modelId="{29368AFB-2664-DB42-B0CB-EA240D3A09F2}" type="presOf" srcId="{24CD31D6-5059-6A49-9FF4-716603C2192B}" destId="{9B455728-7440-4218-8EE0-6B5E3FE6B228}" srcOrd="0" destOrd="0" presId="urn:microsoft.com/office/officeart/2024/3/layout/verticalVisualTextBlock1"/>
    <dgm:cxn modelId="{704457FD-0D27-BA46-8AFC-8CAC16C3326F}" srcId="{52B7CD66-3AA5-D045-8AA0-6E519A0C236E}" destId="{D473C991-457D-F94B-B4B7-B5EDFE6B5FF0}" srcOrd="0" destOrd="0" parTransId="{B7E76223-8446-9C42-B572-4BF96EF00217}" sibTransId="{28A50D04-BECF-2A4C-9BAB-45BFEA7F119C}"/>
    <dgm:cxn modelId="{DFCB28FE-D3BD-8145-BA51-44399BC15EE6}" type="presOf" srcId="{5785C8A1-6BCF-2045-A23A-944875E2E551}" destId="{E6CE23AF-BFC6-4CF6-BDBE-115F24065B9B}" srcOrd="0" destOrd="1" presId="urn:microsoft.com/office/officeart/2024/3/layout/verticalVisualTextBlock1"/>
    <dgm:cxn modelId="{4E065CFE-FA49-BB48-B15E-E7D9B02B56BE}" type="presOf" srcId="{EB4F79B3-95A4-7F45-BE4F-5A8ADB0CD78D}" destId="{DA13A418-0541-490A-BCB2-2A5ABE246EB6}" srcOrd="0" destOrd="0" presId="urn:microsoft.com/office/officeart/2024/3/layout/verticalVisualTextBlock1"/>
    <dgm:cxn modelId="{54C7E463-B6D3-114A-A830-FCEC72CCFFD4}" type="presParOf" srcId="{E33A0D0D-831F-4DF5-9FF8-292734F1D26E}" destId="{78D73D0F-0076-41EE-8624-C9105F2612E8}" srcOrd="0" destOrd="0" presId="urn:microsoft.com/office/officeart/2024/3/layout/verticalVisualTextBlock1"/>
    <dgm:cxn modelId="{8F7CACA3-4907-D041-9C40-15DFB6D5DC66}" type="presParOf" srcId="{78D73D0F-0076-41EE-8624-C9105F2612E8}" destId="{B6D8FF9B-BA4E-473E-B282-53B7A856D400}" srcOrd="0" destOrd="0" presId="urn:microsoft.com/office/officeart/2024/3/layout/verticalVisualTextBlock1"/>
    <dgm:cxn modelId="{55C1D2B2-4D71-AD48-BE68-A5EADC40B2CD}" type="presParOf" srcId="{78D73D0F-0076-41EE-8624-C9105F2612E8}" destId="{1CE4C7C3-9059-4DA8-A6A4-8C94960B29C6}" srcOrd="1" destOrd="0" presId="urn:microsoft.com/office/officeart/2024/3/layout/verticalVisualTextBlock1"/>
    <dgm:cxn modelId="{FFFBFFC7-09A8-0B4C-8552-CB197B05A7BC}" type="presParOf" srcId="{78D73D0F-0076-41EE-8624-C9105F2612E8}" destId="{9B455728-7440-4218-8EE0-6B5E3FE6B228}" srcOrd="2" destOrd="0" presId="urn:microsoft.com/office/officeart/2024/3/layout/verticalVisualTextBlock1"/>
    <dgm:cxn modelId="{8B28F727-FF00-394A-86B9-F37B5AA7875F}" type="presParOf" srcId="{E33A0D0D-831F-4DF5-9FF8-292734F1D26E}" destId="{5CA2981C-9F3D-49FE-A157-6724F1C21FBF}" srcOrd="1" destOrd="0" presId="urn:microsoft.com/office/officeart/2024/3/layout/verticalVisualTextBlock1"/>
    <dgm:cxn modelId="{2731783E-43E1-C448-B23B-3FA4666255A0}" type="presParOf" srcId="{E33A0D0D-831F-4DF5-9FF8-292734F1D26E}" destId="{3EFB4E3C-B326-4D40-9AA6-F3CC4A9B02CC}" srcOrd="2" destOrd="0" presId="urn:microsoft.com/office/officeart/2024/3/layout/verticalVisualTextBlock1"/>
    <dgm:cxn modelId="{9D94DC7D-C724-4544-9879-0BCBA247A38F}" type="presParOf" srcId="{3EFB4E3C-B326-4D40-9AA6-F3CC4A9B02CC}" destId="{F2972C01-F65E-420B-BABC-E0130B764AD4}" srcOrd="0" destOrd="0" presId="urn:microsoft.com/office/officeart/2024/3/layout/verticalVisualTextBlock1"/>
    <dgm:cxn modelId="{202F283F-7AF8-724B-8687-24D2DA346F6E}" type="presParOf" srcId="{3EFB4E3C-B326-4D40-9AA6-F3CC4A9B02CC}" destId="{05566C8C-4B6B-45A8-96A4-A17D78998C46}" srcOrd="1" destOrd="0" presId="urn:microsoft.com/office/officeart/2024/3/layout/verticalVisualTextBlock1"/>
    <dgm:cxn modelId="{37F0FF7F-A99B-034F-AA08-63DF43138E5B}" type="presParOf" srcId="{3EFB4E3C-B326-4D40-9AA6-F3CC4A9B02CC}" destId="{291A796D-B18A-44AC-945A-4A94F6ED1EB2}" srcOrd="2" destOrd="0" presId="urn:microsoft.com/office/officeart/2024/3/layout/verticalVisualTextBlock1"/>
    <dgm:cxn modelId="{8A96AFEE-585E-2549-9361-CF020F31F4C4}" type="presParOf" srcId="{E33A0D0D-831F-4DF5-9FF8-292734F1D26E}" destId="{DA13A418-0541-490A-BCB2-2A5ABE246EB6}" srcOrd="3" destOrd="0" presId="urn:microsoft.com/office/officeart/2024/3/layout/verticalVisualTextBlock1"/>
    <dgm:cxn modelId="{AE29057B-79B8-B240-AD15-BCA23D4AF454}" type="presParOf" srcId="{E33A0D0D-831F-4DF5-9FF8-292734F1D26E}" destId="{B0A5D273-CDAC-4B89-A507-8B2AF06126C4}" srcOrd="4" destOrd="0" presId="urn:microsoft.com/office/officeart/2024/3/layout/verticalVisualTextBlock1"/>
    <dgm:cxn modelId="{9A42186F-6FBF-4D42-8B5A-6C3B46F390F0}" type="presParOf" srcId="{B0A5D273-CDAC-4B89-A507-8B2AF06126C4}" destId="{84745039-E267-4D18-93DB-2291E26D92AF}" srcOrd="0" destOrd="0" presId="urn:microsoft.com/office/officeart/2024/3/layout/verticalVisualTextBlock1"/>
    <dgm:cxn modelId="{8FEB8D58-1B77-424E-A661-0C87B47938B0}" type="presParOf" srcId="{B0A5D273-CDAC-4B89-A507-8B2AF06126C4}" destId="{34C0C089-5DB3-42C6-A540-66C3B41BDD07}" srcOrd="1" destOrd="0" presId="urn:microsoft.com/office/officeart/2024/3/layout/verticalVisualTextBlock1"/>
    <dgm:cxn modelId="{6841FAB2-A2CB-F147-9F4C-8522CB538318}" type="presParOf" srcId="{B0A5D273-CDAC-4B89-A507-8B2AF06126C4}" destId="{E6CE23AF-BFC6-4CF6-BDBE-115F24065B9B}"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B826E8B-5862-4E43-8336-E78F1DABD072}" type="doc">
      <dgm:prSet loTypeId="urn:microsoft.com/office/officeart/2024/3/layout/verticalVisualTextBlock1" loCatId="Picture" qsTypeId="urn:microsoft.com/office/officeart/2005/8/quickstyle/simple4" qsCatId="simple" csTypeId="urn:microsoft.com/office/officeart/2005/8/colors/accent0_2" csCatId="mainScheme" phldr="1"/>
      <dgm:spPr/>
      <dgm:t>
        <a:bodyPr/>
        <a:lstStyle/>
        <a:p>
          <a:endParaRPr lang="en-US"/>
        </a:p>
      </dgm:t>
    </dgm:pt>
    <dgm:pt modelId="{055586DF-4850-554B-AC1E-C3277E3B9493}">
      <dgm:prSet/>
      <dgm:spPr/>
      <dgm:t>
        <a:bodyPr/>
        <a:lstStyle/>
        <a:p>
          <a:pPr>
            <a:lnSpc>
              <a:spcPct val="100000"/>
            </a:lnSpc>
            <a:defRPr b="1"/>
          </a:pPr>
          <a:r>
            <a:rPr lang="en-US" b="1" dirty="0"/>
            <a:t>Standardization &amp; Initial Cleaning</a:t>
          </a:r>
          <a:endParaRPr lang="en-US" dirty="0"/>
        </a:p>
      </dgm:t>
    </dgm:pt>
    <dgm:pt modelId="{E2BBDDD5-68FD-C64C-B205-8FCD62CB2174}" type="parTrans" cxnId="{F008170C-2E3B-F04E-9C4D-4DE21A734897}">
      <dgm:prSet/>
      <dgm:spPr/>
      <dgm:t>
        <a:bodyPr/>
        <a:lstStyle/>
        <a:p>
          <a:endParaRPr lang="en-US"/>
        </a:p>
      </dgm:t>
    </dgm:pt>
    <dgm:pt modelId="{05161D42-8039-B14D-9FBC-E5086CA2D388}" type="sibTrans" cxnId="{F008170C-2E3B-F04E-9C4D-4DE21A734897}">
      <dgm:prSet/>
      <dgm:spPr/>
      <dgm:t>
        <a:bodyPr/>
        <a:lstStyle/>
        <a:p>
          <a:pPr>
            <a:lnSpc>
              <a:spcPct val="100000"/>
            </a:lnSpc>
            <a:defRPr b="1"/>
          </a:pPr>
          <a:endParaRPr lang="en-US"/>
        </a:p>
      </dgm:t>
    </dgm:pt>
    <dgm:pt modelId="{A4780F0C-9FE6-B04A-9F7A-6A81CCAD5808}">
      <dgm:prSet/>
      <dgm:spPr/>
      <dgm:t>
        <a:bodyPr/>
        <a:lstStyle/>
        <a:p>
          <a:pPr>
            <a:lnSpc>
              <a:spcPct val="100000"/>
            </a:lnSpc>
          </a:pPr>
          <a:r>
            <a:rPr lang="en-US" dirty="0"/>
            <a:t>Convert all text to lower case for consistency</a:t>
          </a:r>
        </a:p>
      </dgm:t>
    </dgm:pt>
    <dgm:pt modelId="{70CA67FE-734C-4B48-8F8F-226CDBBDCD7A}" type="parTrans" cxnId="{C7EE112E-9A67-384E-B6CD-8A615BC0E08A}">
      <dgm:prSet/>
      <dgm:spPr/>
      <dgm:t>
        <a:bodyPr/>
        <a:lstStyle/>
        <a:p>
          <a:endParaRPr lang="en-US"/>
        </a:p>
      </dgm:t>
    </dgm:pt>
    <dgm:pt modelId="{4484FD47-8965-B749-A1CB-F8997F553CDD}" type="sibTrans" cxnId="{C7EE112E-9A67-384E-B6CD-8A615BC0E08A}">
      <dgm:prSet/>
      <dgm:spPr/>
      <dgm:t>
        <a:bodyPr/>
        <a:lstStyle/>
        <a:p>
          <a:endParaRPr lang="en-US"/>
        </a:p>
      </dgm:t>
    </dgm:pt>
    <dgm:pt modelId="{1DFDD170-ED9F-3649-A503-AA264E04F34C}">
      <dgm:prSet/>
      <dgm:spPr/>
      <dgm:t>
        <a:bodyPr/>
        <a:lstStyle/>
        <a:p>
          <a:pPr>
            <a:lnSpc>
              <a:spcPct val="100000"/>
            </a:lnSpc>
          </a:pPr>
          <a:r>
            <a:rPr lang="en-US" b="0" dirty="0"/>
            <a:t>Inspect the dataset for missing values (NA) and adjust processing functions accordingly.</a:t>
          </a:r>
        </a:p>
      </dgm:t>
    </dgm:pt>
    <dgm:pt modelId="{F0D4132A-5743-0D44-AE98-C7F38342E025}" type="parTrans" cxnId="{845D6AFC-1FF7-D841-9AE2-8668057E6A90}">
      <dgm:prSet/>
      <dgm:spPr/>
      <dgm:t>
        <a:bodyPr/>
        <a:lstStyle/>
        <a:p>
          <a:endParaRPr lang="en-US"/>
        </a:p>
      </dgm:t>
    </dgm:pt>
    <dgm:pt modelId="{A21F8C48-15BB-1046-BD10-D555FC99A277}" type="sibTrans" cxnId="{845D6AFC-1FF7-D841-9AE2-8668057E6A90}">
      <dgm:prSet/>
      <dgm:spPr/>
      <dgm:t>
        <a:bodyPr/>
        <a:lstStyle/>
        <a:p>
          <a:endParaRPr lang="en-US"/>
        </a:p>
      </dgm:t>
    </dgm:pt>
    <dgm:pt modelId="{761BCC6D-1896-5E4B-BA4C-CA2AE6E0A39A}">
      <dgm:prSet/>
      <dgm:spPr/>
      <dgm:t>
        <a:bodyPr/>
        <a:lstStyle/>
        <a:p>
          <a:pPr>
            <a:lnSpc>
              <a:spcPct val="100000"/>
            </a:lnSpc>
            <a:defRPr b="1"/>
          </a:pPr>
          <a:r>
            <a:rPr lang="en-US" b="1" dirty="0"/>
            <a:t>Structuring &amp; Tokenization</a:t>
          </a:r>
          <a:endParaRPr lang="en-US" dirty="0"/>
        </a:p>
      </dgm:t>
    </dgm:pt>
    <dgm:pt modelId="{947B2B11-69AB-6F4F-9F1E-4D25A97C1037}" type="parTrans" cxnId="{B9960764-FD6F-764E-B9CC-EC7BE45020FD}">
      <dgm:prSet/>
      <dgm:spPr/>
      <dgm:t>
        <a:bodyPr/>
        <a:lstStyle/>
        <a:p>
          <a:endParaRPr lang="en-US"/>
        </a:p>
      </dgm:t>
    </dgm:pt>
    <dgm:pt modelId="{87EDF846-5B92-B14D-B886-DB32B109B6DE}" type="sibTrans" cxnId="{B9960764-FD6F-764E-B9CC-EC7BE45020FD}">
      <dgm:prSet/>
      <dgm:spPr/>
      <dgm:t>
        <a:bodyPr/>
        <a:lstStyle/>
        <a:p>
          <a:endParaRPr lang="en-US"/>
        </a:p>
      </dgm:t>
    </dgm:pt>
    <dgm:pt modelId="{3C0545D4-457F-5A48-8926-739319DE67F5}">
      <dgm:prSet/>
      <dgm:spPr/>
      <dgm:t>
        <a:bodyPr/>
        <a:lstStyle/>
        <a:p>
          <a:pPr>
            <a:lnSpc>
              <a:spcPct val="100000"/>
            </a:lnSpc>
          </a:pPr>
          <a:r>
            <a:rPr lang="en-US" b="0" dirty="0"/>
            <a:t>Tokenize text into individual words and multi-word sequences (n-grams) for analysis.</a:t>
          </a:r>
        </a:p>
      </dgm:t>
    </dgm:pt>
    <dgm:pt modelId="{E5643D96-C529-4241-87B8-91520F910023}" type="parTrans" cxnId="{7201ECD4-8299-6043-8183-FDE447523911}">
      <dgm:prSet/>
      <dgm:spPr/>
      <dgm:t>
        <a:bodyPr/>
        <a:lstStyle/>
        <a:p>
          <a:endParaRPr lang="en-US"/>
        </a:p>
      </dgm:t>
    </dgm:pt>
    <dgm:pt modelId="{7A43ED6D-D74D-8143-A2F6-A4683923EB61}" type="sibTrans" cxnId="{7201ECD4-8299-6043-8183-FDE447523911}">
      <dgm:prSet/>
      <dgm:spPr/>
      <dgm:t>
        <a:bodyPr/>
        <a:lstStyle/>
        <a:p>
          <a:endParaRPr lang="en-US"/>
        </a:p>
      </dgm:t>
    </dgm:pt>
    <dgm:pt modelId="{061760BB-E509-DC4C-BB43-D9420ED1B220}">
      <dgm:prSet/>
      <dgm:spPr/>
      <dgm:t>
        <a:bodyPr/>
        <a:lstStyle/>
        <a:p>
          <a:pPr>
            <a:lnSpc>
              <a:spcPct val="100000"/>
            </a:lnSpc>
            <a:defRPr b="1"/>
          </a:pPr>
          <a:r>
            <a:rPr lang="en-US" b="1" dirty="0"/>
            <a:t>Iterative Cleaning &amp; NA Handling</a:t>
          </a:r>
          <a:endParaRPr lang="en-US" dirty="0"/>
        </a:p>
      </dgm:t>
    </dgm:pt>
    <dgm:pt modelId="{93E814A3-363D-3E4A-A19E-C19CC0FFC930}" type="sibTrans" cxnId="{4BAD3BF1-7BB6-4E4E-BE7C-A8FD68333517}">
      <dgm:prSet/>
      <dgm:spPr/>
      <dgm:t>
        <a:bodyPr/>
        <a:lstStyle/>
        <a:p>
          <a:endParaRPr lang="en-US"/>
        </a:p>
      </dgm:t>
    </dgm:pt>
    <dgm:pt modelId="{77FDB653-D2DC-AE49-863B-BAEEC10E4975}" type="parTrans" cxnId="{4BAD3BF1-7BB6-4E4E-BE7C-A8FD68333517}">
      <dgm:prSet/>
      <dgm:spPr/>
      <dgm:t>
        <a:bodyPr/>
        <a:lstStyle/>
        <a:p>
          <a:endParaRPr lang="en-US"/>
        </a:p>
      </dgm:t>
    </dgm:pt>
    <dgm:pt modelId="{5E49652D-B61D-CE4D-9DBB-92192A497854}">
      <dgm:prSet/>
      <dgm:spPr/>
      <dgm:t>
        <a:bodyPr/>
        <a:lstStyle/>
        <a:p>
          <a:pPr>
            <a:lnSpc>
              <a:spcPct val="100000"/>
            </a:lnSpc>
          </a:pPr>
          <a:r>
            <a:rPr lang="en-US" b="0" dirty="0"/>
            <a:t>Remove punctuation, special characters, and excessive whitespace to prevent formatting errors.</a:t>
          </a:r>
        </a:p>
        <a:p>
          <a:pPr>
            <a:lnSpc>
              <a:spcPct val="100000"/>
            </a:lnSpc>
          </a:pPr>
          <a:r>
            <a:rPr lang="en-US" b="0" dirty="0"/>
            <a:t>Apply </a:t>
          </a:r>
          <a:r>
            <a:rPr lang="en-US" b="0" dirty="0" err="1"/>
            <a:t>stopword</a:t>
          </a:r>
          <a:r>
            <a:rPr lang="en-US" b="0" dirty="0"/>
            <a:t> removal to eliminate high-frequency, low-value words.</a:t>
          </a:r>
        </a:p>
      </dgm:t>
    </dgm:pt>
    <dgm:pt modelId="{15CBC93B-2F80-2942-8793-98A4F588485D}" type="parTrans" cxnId="{977E07F6-280B-2E4C-8D3D-BFC23417F631}">
      <dgm:prSet/>
      <dgm:spPr/>
      <dgm:t>
        <a:bodyPr/>
        <a:lstStyle/>
        <a:p>
          <a:endParaRPr lang="en-US"/>
        </a:p>
      </dgm:t>
    </dgm:pt>
    <dgm:pt modelId="{34539600-04C0-E24D-8B39-DAC920992A72}" type="sibTrans" cxnId="{977E07F6-280B-2E4C-8D3D-BFC23417F631}">
      <dgm:prSet/>
      <dgm:spPr/>
      <dgm:t>
        <a:bodyPr/>
        <a:lstStyle/>
        <a:p>
          <a:endParaRPr lang="en-US"/>
        </a:p>
      </dgm:t>
    </dgm:pt>
    <dgm:pt modelId="{685CF154-414B-3E44-8355-359AF8CFC619}">
      <dgm:prSet/>
      <dgm:spPr/>
      <dgm:t>
        <a:bodyPr/>
        <a:lstStyle/>
        <a:p>
          <a:pPr>
            <a:lnSpc>
              <a:spcPct val="100000"/>
            </a:lnSpc>
          </a:pPr>
          <a:r>
            <a:rPr lang="en-US" b="0" dirty="0"/>
            <a:t>Identify and remove Gutenberg boilerplate text and chapter headings that remained after initial cleaning.</a:t>
          </a:r>
        </a:p>
      </dgm:t>
    </dgm:pt>
    <dgm:pt modelId="{429B6FD5-8EC0-E34D-B960-E08AFF462650}" type="parTrans" cxnId="{7D6A98C6-F747-7F4D-9594-EA4C86763A08}">
      <dgm:prSet/>
      <dgm:spPr/>
      <dgm:t>
        <a:bodyPr/>
        <a:lstStyle/>
        <a:p>
          <a:endParaRPr lang="en-US"/>
        </a:p>
      </dgm:t>
    </dgm:pt>
    <dgm:pt modelId="{232F34E7-5DAC-8042-ACE5-7937258B3A1C}" type="sibTrans" cxnId="{7D6A98C6-F747-7F4D-9594-EA4C86763A08}">
      <dgm:prSet/>
      <dgm:spPr/>
      <dgm:t>
        <a:bodyPr/>
        <a:lstStyle/>
        <a:p>
          <a:endParaRPr lang="en-US"/>
        </a:p>
      </dgm:t>
    </dgm:pt>
    <dgm:pt modelId="{0580400E-9406-B84B-B7E0-04CF436461B7}">
      <dgm:prSet/>
      <dgm:spPr/>
      <dgm:t>
        <a:bodyPr/>
        <a:lstStyle/>
        <a:p>
          <a:pPr>
            <a:lnSpc>
              <a:spcPct val="100000"/>
            </a:lnSpc>
          </a:pPr>
          <a:r>
            <a:rPr lang="en-US" b="0" dirty="0"/>
            <a:t>Three iterations of cleaning to refine text processing and ensure completeness.</a:t>
          </a:r>
        </a:p>
      </dgm:t>
    </dgm:pt>
    <dgm:pt modelId="{175BE334-5A06-944A-B1A4-65C6B9C3D3AF}" type="parTrans" cxnId="{8B6CE8CE-6998-2549-9CFD-8446A53BEB5C}">
      <dgm:prSet/>
      <dgm:spPr/>
      <dgm:t>
        <a:bodyPr/>
        <a:lstStyle/>
        <a:p>
          <a:endParaRPr lang="en-US"/>
        </a:p>
      </dgm:t>
    </dgm:pt>
    <dgm:pt modelId="{65E83FCF-81C5-2F49-8C12-172DF70662CD}" type="sibTrans" cxnId="{8B6CE8CE-6998-2549-9CFD-8446A53BEB5C}">
      <dgm:prSet/>
      <dgm:spPr/>
      <dgm:t>
        <a:bodyPr/>
        <a:lstStyle/>
        <a:p>
          <a:endParaRPr lang="en-US"/>
        </a:p>
      </dgm:t>
    </dgm:pt>
    <dgm:pt modelId="{B9006730-2D60-D545-AF35-200163671255}">
      <dgm:prSet/>
      <dgm:spPr/>
      <dgm:t>
        <a:bodyPr/>
        <a:lstStyle/>
        <a:p>
          <a:pPr>
            <a:lnSpc>
              <a:spcPct val="100000"/>
            </a:lnSpc>
          </a:pPr>
          <a:r>
            <a:rPr lang="en-US" b="0" dirty="0"/>
            <a:t>Apply lemmatization to reduce words to their base forms (e.g., “banning” → “ban”).</a:t>
          </a:r>
        </a:p>
      </dgm:t>
    </dgm:pt>
    <dgm:pt modelId="{B1698D7F-A2FA-DD4E-82CC-09997B2D1956}" type="parTrans" cxnId="{00BA4F87-3C1F-274C-BD51-BE8865DAD1BF}">
      <dgm:prSet/>
      <dgm:spPr/>
      <dgm:t>
        <a:bodyPr/>
        <a:lstStyle/>
        <a:p>
          <a:endParaRPr lang="en-US"/>
        </a:p>
      </dgm:t>
    </dgm:pt>
    <dgm:pt modelId="{3BA516F4-67D2-F944-B700-7B2B323B4EA8}" type="sibTrans" cxnId="{00BA4F87-3C1F-274C-BD51-BE8865DAD1BF}">
      <dgm:prSet/>
      <dgm:spPr/>
      <dgm:t>
        <a:bodyPr/>
        <a:lstStyle/>
        <a:p>
          <a:endParaRPr lang="en-US"/>
        </a:p>
      </dgm:t>
    </dgm:pt>
    <dgm:pt modelId="{59A61C90-673B-3A4F-9F4F-1E520616EE46}">
      <dgm:prSet/>
      <dgm:spPr/>
      <dgm:t>
        <a:bodyPr/>
        <a:lstStyle/>
        <a:p>
          <a:pPr>
            <a:lnSpc>
              <a:spcPct val="100000"/>
            </a:lnSpc>
          </a:pPr>
          <a:r>
            <a:rPr lang="en-US" b="0" dirty="0"/>
            <a:t>Validate and restructure the final cleaned dataset to ensure compatibility with term frequency analysis and machine learning models.</a:t>
          </a:r>
        </a:p>
      </dgm:t>
    </dgm:pt>
    <dgm:pt modelId="{907A4199-7DCC-614C-94C4-ECBD4996D2FF}" type="parTrans" cxnId="{1B8D61A5-974D-314B-9588-224E87140E18}">
      <dgm:prSet/>
      <dgm:spPr/>
      <dgm:t>
        <a:bodyPr/>
        <a:lstStyle/>
        <a:p>
          <a:endParaRPr lang="en-US"/>
        </a:p>
      </dgm:t>
    </dgm:pt>
    <dgm:pt modelId="{E3A299C4-ABF2-9148-ACDD-0433B8AC6BD5}" type="sibTrans" cxnId="{1B8D61A5-974D-314B-9588-224E87140E18}">
      <dgm:prSet/>
      <dgm:spPr/>
      <dgm:t>
        <a:bodyPr/>
        <a:lstStyle/>
        <a:p>
          <a:endParaRPr lang="en-US"/>
        </a:p>
      </dgm:t>
    </dgm:pt>
    <dgm:pt modelId="{3FDFD320-BC26-47AD-B72D-89C762831386}" type="pres">
      <dgm:prSet presAssocID="{BB826E8B-5862-4E43-8336-E78F1DABD072}" presName="Root" presStyleCnt="0">
        <dgm:presLayoutVars>
          <dgm:dir/>
          <dgm:resizeHandles val="exact"/>
        </dgm:presLayoutVars>
      </dgm:prSet>
      <dgm:spPr/>
    </dgm:pt>
    <dgm:pt modelId="{6ECCE3A4-9BDB-41D0-BA1C-C0A63DB04943}" type="pres">
      <dgm:prSet presAssocID="{055586DF-4850-554B-AC1E-C3277E3B9493}" presName="Composite" presStyleCnt="0"/>
      <dgm:spPr/>
    </dgm:pt>
    <dgm:pt modelId="{0F0C2EE5-B88D-47B7-8C41-4F11084F359D}" type="pres">
      <dgm:prSet presAssocID="{055586DF-4850-554B-AC1E-C3277E3B9493}"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9644" r="13610" b="6"/>
          <a:stretch/>
        </a:blipFill>
      </dgm:spPr>
      <dgm:extLst>
        <a:ext uri="{E40237B7-FDA0-4F09-8148-C483321AD2D9}">
          <dgm14:cNvPr xmlns:dgm14="http://schemas.microsoft.com/office/drawing/2010/diagram" id="0" name="" descr="Program coding on a computer screen"/>
        </a:ext>
      </dgm:extLst>
    </dgm:pt>
    <dgm:pt modelId="{983A8C2E-8255-479B-BC1B-C9E61B1500DE}" type="pres">
      <dgm:prSet presAssocID="{055586DF-4850-554B-AC1E-C3277E3B9493}" presName="Subtitle" presStyleLbl="revTx" presStyleIdx="0" presStyleCnt="6">
        <dgm:presLayoutVars>
          <dgm:chMax val="0"/>
          <dgm:bulletEnabled/>
        </dgm:presLayoutVars>
      </dgm:prSet>
      <dgm:spPr/>
    </dgm:pt>
    <dgm:pt modelId="{21932B80-ACA3-4D8F-B684-9939B2205F38}" type="pres">
      <dgm:prSet presAssocID="{055586DF-4850-554B-AC1E-C3277E3B9493}" presName="Description" presStyleLbl="revTx" presStyleIdx="1" presStyleCnt="6">
        <dgm:presLayoutVars>
          <dgm:bulletEnabled/>
        </dgm:presLayoutVars>
      </dgm:prSet>
      <dgm:spPr/>
    </dgm:pt>
    <dgm:pt modelId="{90551AF7-6825-423D-99E9-ED96552896A8}" type="pres">
      <dgm:prSet presAssocID="{05161D42-8039-B14D-9FBC-E5086CA2D388}" presName="sibTrans" presStyleLbl="sibTrans2D1" presStyleIdx="0" presStyleCnt="0"/>
      <dgm:spPr/>
    </dgm:pt>
    <dgm:pt modelId="{CD14939E-8EEE-4465-A25D-F70920CF2518}" type="pres">
      <dgm:prSet presAssocID="{061760BB-E509-DC4C-BB43-D9420ED1B220}" presName="Composite" presStyleCnt="0"/>
      <dgm:spPr/>
    </dgm:pt>
    <dgm:pt modelId="{7BCA7D14-ACD7-4190-A1C5-2ECFB85505D7}" type="pres">
      <dgm:prSet presAssocID="{061760BB-E509-DC4C-BB43-D9420ED1B220}"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22167" r="18580" b="-6"/>
          <a:stretch/>
        </a:blipFill>
      </dgm:spPr>
      <dgm:extLst>
        <a:ext uri="{E40237B7-FDA0-4F09-8148-C483321AD2D9}">
          <dgm14:cNvPr xmlns:dgm14="http://schemas.microsoft.com/office/drawing/2010/diagram" id="0" name="" descr="smart phone"/>
        </a:ext>
      </dgm:extLst>
    </dgm:pt>
    <dgm:pt modelId="{BF8A24D8-8315-4BA6-9B07-7D049C934E16}" type="pres">
      <dgm:prSet presAssocID="{061760BB-E509-DC4C-BB43-D9420ED1B220}" presName="Subtitle" presStyleLbl="revTx" presStyleIdx="2" presStyleCnt="6">
        <dgm:presLayoutVars>
          <dgm:chMax val="0"/>
          <dgm:bulletEnabled/>
        </dgm:presLayoutVars>
      </dgm:prSet>
      <dgm:spPr/>
    </dgm:pt>
    <dgm:pt modelId="{8EBE45B6-ACC3-4450-9CCC-1B72692A4456}" type="pres">
      <dgm:prSet presAssocID="{061760BB-E509-DC4C-BB43-D9420ED1B220}" presName="Description" presStyleLbl="revTx" presStyleIdx="3" presStyleCnt="6">
        <dgm:presLayoutVars>
          <dgm:bulletEnabled/>
        </dgm:presLayoutVars>
      </dgm:prSet>
      <dgm:spPr/>
    </dgm:pt>
    <dgm:pt modelId="{6C74E3EE-3BE3-495B-AC84-E310211BAA4C}" type="pres">
      <dgm:prSet presAssocID="{93E814A3-363D-3E4A-A19E-C19CC0FFC930}" presName="sibTrans" presStyleLbl="sibTrans2D1" presStyleIdx="0" presStyleCnt="0"/>
      <dgm:spPr/>
    </dgm:pt>
    <dgm:pt modelId="{34B67DB9-98CF-4181-9B37-26B9AC67E8B1}" type="pres">
      <dgm:prSet presAssocID="{761BCC6D-1896-5E4B-BA4C-CA2AE6E0A39A}" presName="Composite" presStyleCnt="0"/>
      <dgm:spPr/>
    </dgm:pt>
    <dgm:pt modelId="{4A697756-F1EF-4B84-9E96-FD9426740DFB}" type="pres">
      <dgm:prSet presAssocID="{761BCC6D-1896-5E4B-BA4C-CA2AE6E0A39A}"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r="-11" b="-11"/>
          <a:stretch/>
        </a:blipFill>
      </dgm:spPr>
      <dgm:extLst>
        <a:ext uri="{E40237B7-FDA0-4F09-8148-C483321AD2D9}">
          <dgm14:cNvPr xmlns:dgm14="http://schemas.microsoft.com/office/drawing/2010/diagram" id="0" name="" descr="teamwork"/>
        </a:ext>
      </dgm:extLst>
    </dgm:pt>
    <dgm:pt modelId="{26033FDA-2C12-416F-AF3A-60D4C77583F5}" type="pres">
      <dgm:prSet presAssocID="{761BCC6D-1896-5E4B-BA4C-CA2AE6E0A39A}" presName="Subtitle" presStyleLbl="revTx" presStyleIdx="4" presStyleCnt="6">
        <dgm:presLayoutVars>
          <dgm:chMax val="0"/>
          <dgm:bulletEnabled/>
        </dgm:presLayoutVars>
      </dgm:prSet>
      <dgm:spPr/>
    </dgm:pt>
    <dgm:pt modelId="{3F853A6F-4228-40FA-B3C8-8ADCEF188638}" type="pres">
      <dgm:prSet presAssocID="{761BCC6D-1896-5E4B-BA4C-CA2AE6E0A39A}" presName="Description" presStyleLbl="revTx" presStyleIdx="5" presStyleCnt="6">
        <dgm:presLayoutVars>
          <dgm:bulletEnabled/>
        </dgm:presLayoutVars>
      </dgm:prSet>
      <dgm:spPr/>
    </dgm:pt>
  </dgm:ptLst>
  <dgm:cxnLst>
    <dgm:cxn modelId="{A93FA600-F164-4047-B20F-E325EAF8F7CB}" type="presOf" srcId="{BB826E8B-5862-4E43-8336-E78F1DABD072}" destId="{3FDFD320-BC26-47AD-B72D-89C762831386}" srcOrd="0" destOrd="0" presId="urn:microsoft.com/office/officeart/2024/3/layout/verticalVisualTextBlock1"/>
    <dgm:cxn modelId="{4CE1150B-133F-8046-AB3E-9C9108BDC37E}" type="presOf" srcId="{3C0545D4-457F-5A48-8926-739319DE67F5}" destId="{3F853A6F-4228-40FA-B3C8-8ADCEF188638}" srcOrd="0" destOrd="0" presId="urn:microsoft.com/office/officeart/2024/3/layout/verticalVisualTextBlock1"/>
    <dgm:cxn modelId="{F008170C-2E3B-F04E-9C4D-4DE21A734897}" srcId="{BB826E8B-5862-4E43-8336-E78F1DABD072}" destId="{055586DF-4850-554B-AC1E-C3277E3B9493}" srcOrd="0" destOrd="0" parTransId="{E2BBDDD5-68FD-C64C-B205-8FCD62CB2174}" sibTransId="{05161D42-8039-B14D-9FBC-E5086CA2D388}"/>
    <dgm:cxn modelId="{400A5D12-DE72-AE43-AF30-8D174EC9C627}" type="presOf" srcId="{761BCC6D-1896-5E4B-BA4C-CA2AE6E0A39A}" destId="{26033FDA-2C12-416F-AF3A-60D4C77583F5}" srcOrd="0" destOrd="0" presId="urn:microsoft.com/office/officeart/2024/3/layout/verticalVisualTextBlock1"/>
    <dgm:cxn modelId="{431FC724-823E-144E-A65E-46C180305CBA}" type="presOf" srcId="{B9006730-2D60-D545-AF35-200163671255}" destId="{3F853A6F-4228-40FA-B3C8-8ADCEF188638}" srcOrd="0" destOrd="1" presId="urn:microsoft.com/office/officeart/2024/3/layout/verticalVisualTextBlock1"/>
    <dgm:cxn modelId="{1094B828-000E-894B-B79C-128E6EA896BC}" type="presOf" srcId="{061760BB-E509-DC4C-BB43-D9420ED1B220}" destId="{BF8A24D8-8315-4BA6-9B07-7D049C934E16}" srcOrd="0" destOrd="0" presId="urn:microsoft.com/office/officeart/2024/3/layout/verticalVisualTextBlock1"/>
    <dgm:cxn modelId="{C7EE112E-9A67-384E-B6CD-8A615BC0E08A}" srcId="{055586DF-4850-554B-AC1E-C3277E3B9493}" destId="{A4780F0C-9FE6-B04A-9F7A-6A81CCAD5808}" srcOrd="0" destOrd="0" parTransId="{70CA67FE-734C-4B48-8F8F-226CDBBDCD7A}" sibTransId="{4484FD47-8965-B749-A1CB-F8997F553CDD}"/>
    <dgm:cxn modelId="{95473E56-6293-D545-B40B-561E21FF83FC}" type="presOf" srcId="{0580400E-9406-B84B-B7E0-04CF436461B7}" destId="{8EBE45B6-ACC3-4450-9CCC-1B72692A4456}" srcOrd="0" destOrd="2" presId="urn:microsoft.com/office/officeart/2024/3/layout/verticalVisualTextBlock1"/>
    <dgm:cxn modelId="{C888045B-5E76-6F41-B527-C84EEA3595B7}" type="presOf" srcId="{59A61C90-673B-3A4F-9F4F-1E520616EE46}" destId="{3F853A6F-4228-40FA-B3C8-8ADCEF188638}" srcOrd="0" destOrd="2" presId="urn:microsoft.com/office/officeart/2024/3/layout/verticalVisualTextBlock1"/>
    <dgm:cxn modelId="{B9960764-FD6F-764E-B9CC-EC7BE45020FD}" srcId="{BB826E8B-5862-4E43-8336-E78F1DABD072}" destId="{761BCC6D-1896-5E4B-BA4C-CA2AE6E0A39A}" srcOrd="2" destOrd="0" parTransId="{947B2B11-69AB-6F4F-9F1E-4D25A97C1037}" sibTransId="{87EDF846-5B92-B14D-B886-DB32B109B6DE}"/>
    <dgm:cxn modelId="{B51CB369-0477-454A-A5DE-9A633520A828}" type="presOf" srcId="{A4780F0C-9FE6-B04A-9F7A-6A81CCAD5808}" destId="{21932B80-ACA3-4D8F-B684-9939B2205F38}" srcOrd="0" destOrd="0" presId="urn:microsoft.com/office/officeart/2024/3/layout/verticalVisualTextBlock1"/>
    <dgm:cxn modelId="{B5BF6378-FB85-504B-97C8-A07330A11AE0}" type="presOf" srcId="{055586DF-4850-554B-AC1E-C3277E3B9493}" destId="{983A8C2E-8255-479B-BC1B-C9E61B1500DE}" srcOrd="0" destOrd="0" presId="urn:microsoft.com/office/officeart/2024/3/layout/verticalVisualTextBlock1"/>
    <dgm:cxn modelId="{00BA4F87-3C1F-274C-BD51-BE8865DAD1BF}" srcId="{761BCC6D-1896-5E4B-BA4C-CA2AE6E0A39A}" destId="{B9006730-2D60-D545-AF35-200163671255}" srcOrd="1" destOrd="0" parTransId="{B1698D7F-A2FA-DD4E-82CC-09997B2D1956}" sibTransId="{3BA516F4-67D2-F944-B700-7B2B323B4EA8}"/>
    <dgm:cxn modelId="{1B8D61A5-974D-314B-9588-224E87140E18}" srcId="{761BCC6D-1896-5E4B-BA4C-CA2AE6E0A39A}" destId="{59A61C90-673B-3A4F-9F4F-1E520616EE46}" srcOrd="2" destOrd="0" parTransId="{907A4199-7DCC-614C-94C4-ECBD4996D2FF}" sibTransId="{E3A299C4-ABF2-9148-ACDD-0433B8AC6BD5}"/>
    <dgm:cxn modelId="{D304B0B7-F4CD-BF47-98EA-1398C3DABBC3}" type="presOf" srcId="{1DFDD170-ED9F-3649-A503-AA264E04F34C}" destId="{8EBE45B6-ACC3-4450-9CCC-1B72692A4456}" srcOrd="0" destOrd="0" presId="urn:microsoft.com/office/officeart/2024/3/layout/verticalVisualTextBlock1"/>
    <dgm:cxn modelId="{733739BE-B64B-9B4F-8307-977E77B3C7CF}" type="presOf" srcId="{5E49652D-B61D-CE4D-9DBB-92192A497854}" destId="{21932B80-ACA3-4D8F-B684-9939B2205F38}" srcOrd="0" destOrd="1" presId="urn:microsoft.com/office/officeart/2024/3/layout/verticalVisualTextBlock1"/>
    <dgm:cxn modelId="{D49BA9C1-FB85-8B48-A4ED-66388A2CF8C9}" type="presOf" srcId="{93E814A3-363D-3E4A-A19E-C19CC0FFC930}" destId="{6C74E3EE-3BE3-495B-AC84-E310211BAA4C}" srcOrd="0" destOrd="0" presId="urn:microsoft.com/office/officeart/2024/3/layout/verticalVisualTextBlock1"/>
    <dgm:cxn modelId="{7D6A98C6-F747-7F4D-9594-EA4C86763A08}" srcId="{061760BB-E509-DC4C-BB43-D9420ED1B220}" destId="{685CF154-414B-3E44-8355-359AF8CFC619}" srcOrd="1" destOrd="0" parTransId="{429B6FD5-8EC0-E34D-B960-E08AFF462650}" sibTransId="{232F34E7-5DAC-8042-ACE5-7937258B3A1C}"/>
    <dgm:cxn modelId="{8B6CE8CE-6998-2549-9CFD-8446A53BEB5C}" srcId="{061760BB-E509-DC4C-BB43-D9420ED1B220}" destId="{0580400E-9406-B84B-B7E0-04CF436461B7}" srcOrd="2" destOrd="0" parTransId="{175BE334-5A06-944A-B1A4-65C6B9C3D3AF}" sibTransId="{65E83FCF-81C5-2F49-8C12-172DF70662CD}"/>
    <dgm:cxn modelId="{7201ECD4-8299-6043-8183-FDE447523911}" srcId="{761BCC6D-1896-5E4B-BA4C-CA2AE6E0A39A}" destId="{3C0545D4-457F-5A48-8926-739319DE67F5}" srcOrd="0" destOrd="0" parTransId="{E5643D96-C529-4241-87B8-91520F910023}" sibTransId="{7A43ED6D-D74D-8143-A2F6-A4683923EB61}"/>
    <dgm:cxn modelId="{2DC433DA-BBA8-C641-AFBF-65B18D192705}" type="presOf" srcId="{685CF154-414B-3E44-8355-359AF8CFC619}" destId="{8EBE45B6-ACC3-4450-9CCC-1B72692A4456}" srcOrd="0" destOrd="1" presId="urn:microsoft.com/office/officeart/2024/3/layout/verticalVisualTextBlock1"/>
    <dgm:cxn modelId="{DE4907E0-567A-8D4F-A5DB-C8FF7ECDBADD}" type="presOf" srcId="{05161D42-8039-B14D-9FBC-E5086CA2D388}" destId="{90551AF7-6825-423D-99E9-ED96552896A8}" srcOrd="0" destOrd="0" presId="urn:microsoft.com/office/officeart/2024/3/layout/verticalVisualTextBlock1"/>
    <dgm:cxn modelId="{4BAD3BF1-7BB6-4E4E-BE7C-A8FD68333517}" srcId="{BB826E8B-5862-4E43-8336-E78F1DABD072}" destId="{061760BB-E509-DC4C-BB43-D9420ED1B220}" srcOrd="1" destOrd="0" parTransId="{77FDB653-D2DC-AE49-863B-BAEEC10E4975}" sibTransId="{93E814A3-363D-3E4A-A19E-C19CC0FFC930}"/>
    <dgm:cxn modelId="{977E07F6-280B-2E4C-8D3D-BFC23417F631}" srcId="{055586DF-4850-554B-AC1E-C3277E3B9493}" destId="{5E49652D-B61D-CE4D-9DBB-92192A497854}" srcOrd="1" destOrd="0" parTransId="{15CBC93B-2F80-2942-8793-98A4F588485D}" sibTransId="{34539600-04C0-E24D-8B39-DAC920992A72}"/>
    <dgm:cxn modelId="{845D6AFC-1FF7-D841-9AE2-8668057E6A90}" srcId="{061760BB-E509-DC4C-BB43-D9420ED1B220}" destId="{1DFDD170-ED9F-3649-A503-AA264E04F34C}" srcOrd="0" destOrd="0" parTransId="{F0D4132A-5743-0D44-AE98-C7F38342E025}" sibTransId="{A21F8C48-15BB-1046-BD10-D555FC99A277}"/>
    <dgm:cxn modelId="{C298FC3D-BA80-0D41-B91B-5FB332E18920}" type="presParOf" srcId="{3FDFD320-BC26-47AD-B72D-89C762831386}" destId="{6ECCE3A4-9BDB-41D0-BA1C-C0A63DB04943}" srcOrd="0" destOrd="0" presId="urn:microsoft.com/office/officeart/2024/3/layout/verticalVisualTextBlock1"/>
    <dgm:cxn modelId="{9D17AAFF-2F39-B640-BF79-531ABA5E7E1E}" type="presParOf" srcId="{6ECCE3A4-9BDB-41D0-BA1C-C0A63DB04943}" destId="{0F0C2EE5-B88D-47B7-8C41-4F11084F359D}" srcOrd="0" destOrd="0" presId="urn:microsoft.com/office/officeart/2024/3/layout/verticalVisualTextBlock1"/>
    <dgm:cxn modelId="{1C329644-6635-844C-9FA3-C9CFEB826951}" type="presParOf" srcId="{6ECCE3A4-9BDB-41D0-BA1C-C0A63DB04943}" destId="{983A8C2E-8255-479B-BC1B-C9E61B1500DE}" srcOrd="1" destOrd="0" presId="urn:microsoft.com/office/officeart/2024/3/layout/verticalVisualTextBlock1"/>
    <dgm:cxn modelId="{45E99201-58E0-2641-A6EE-0029FC361695}" type="presParOf" srcId="{6ECCE3A4-9BDB-41D0-BA1C-C0A63DB04943}" destId="{21932B80-ACA3-4D8F-B684-9939B2205F38}" srcOrd="2" destOrd="0" presId="urn:microsoft.com/office/officeart/2024/3/layout/verticalVisualTextBlock1"/>
    <dgm:cxn modelId="{1E770C04-A6F7-5441-BF2A-98EA7552931A}" type="presParOf" srcId="{3FDFD320-BC26-47AD-B72D-89C762831386}" destId="{90551AF7-6825-423D-99E9-ED96552896A8}" srcOrd="1" destOrd="0" presId="urn:microsoft.com/office/officeart/2024/3/layout/verticalVisualTextBlock1"/>
    <dgm:cxn modelId="{CEF1290A-AF3D-094B-83A2-17863F23C10B}" type="presParOf" srcId="{3FDFD320-BC26-47AD-B72D-89C762831386}" destId="{CD14939E-8EEE-4465-A25D-F70920CF2518}" srcOrd="2" destOrd="0" presId="urn:microsoft.com/office/officeart/2024/3/layout/verticalVisualTextBlock1"/>
    <dgm:cxn modelId="{E12CDDD6-BA8C-2040-8517-92F1A728E87F}" type="presParOf" srcId="{CD14939E-8EEE-4465-A25D-F70920CF2518}" destId="{7BCA7D14-ACD7-4190-A1C5-2ECFB85505D7}" srcOrd="0" destOrd="0" presId="urn:microsoft.com/office/officeart/2024/3/layout/verticalVisualTextBlock1"/>
    <dgm:cxn modelId="{646B8844-5DB3-054C-964E-6B00F8C63706}" type="presParOf" srcId="{CD14939E-8EEE-4465-A25D-F70920CF2518}" destId="{BF8A24D8-8315-4BA6-9B07-7D049C934E16}" srcOrd="1" destOrd="0" presId="urn:microsoft.com/office/officeart/2024/3/layout/verticalVisualTextBlock1"/>
    <dgm:cxn modelId="{58712144-5A12-E141-8D82-8E87BFA650C0}" type="presParOf" srcId="{CD14939E-8EEE-4465-A25D-F70920CF2518}" destId="{8EBE45B6-ACC3-4450-9CCC-1B72692A4456}" srcOrd="2" destOrd="0" presId="urn:microsoft.com/office/officeart/2024/3/layout/verticalVisualTextBlock1"/>
    <dgm:cxn modelId="{3B48F4FF-2EAD-E644-ACF4-A54F15FAB269}" type="presParOf" srcId="{3FDFD320-BC26-47AD-B72D-89C762831386}" destId="{6C74E3EE-3BE3-495B-AC84-E310211BAA4C}" srcOrd="3" destOrd="0" presId="urn:microsoft.com/office/officeart/2024/3/layout/verticalVisualTextBlock1"/>
    <dgm:cxn modelId="{5CED4015-1276-1D43-9FE5-F8A8DA1AF8FF}" type="presParOf" srcId="{3FDFD320-BC26-47AD-B72D-89C762831386}" destId="{34B67DB9-98CF-4181-9B37-26B9AC67E8B1}" srcOrd="4" destOrd="0" presId="urn:microsoft.com/office/officeart/2024/3/layout/verticalVisualTextBlock1"/>
    <dgm:cxn modelId="{85BD6F0F-21B1-CE4B-8624-7A4E8F23262A}" type="presParOf" srcId="{34B67DB9-98CF-4181-9B37-26B9AC67E8B1}" destId="{4A697756-F1EF-4B84-9E96-FD9426740DFB}" srcOrd="0" destOrd="0" presId="urn:microsoft.com/office/officeart/2024/3/layout/verticalVisualTextBlock1"/>
    <dgm:cxn modelId="{41BE226E-38F6-0143-8A48-D3276B93ADC0}" type="presParOf" srcId="{34B67DB9-98CF-4181-9B37-26B9AC67E8B1}" destId="{26033FDA-2C12-416F-AF3A-60D4C77583F5}" srcOrd="1" destOrd="0" presId="urn:microsoft.com/office/officeart/2024/3/layout/verticalVisualTextBlock1"/>
    <dgm:cxn modelId="{B1E15DE9-E2D9-9346-932B-DB64576B6C9B}" type="presParOf" srcId="{34B67DB9-98CF-4181-9B37-26B9AC67E8B1}" destId="{3F853A6F-4228-40FA-B3C8-8ADCEF188638}"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B826E8B-5862-4E43-8336-E78F1DABD072}" type="doc">
      <dgm:prSet loTypeId="urn:microsoft.com/office/officeart/2024/3/layout/verticalVisualTextBlock1" loCatId="Picture" qsTypeId="urn:microsoft.com/office/officeart/2005/8/quickstyle/simple4" qsCatId="simple" csTypeId="urn:microsoft.com/office/officeart/2005/8/colors/accent0_2" csCatId="mainScheme" phldr="1"/>
      <dgm:spPr/>
      <dgm:t>
        <a:bodyPr/>
        <a:lstStyle/>
        <a:p>
          <a:endParaRPr lang="en-US"/>
        </a:p>
      </dgm:t>
    </dgm:pt>
    <dgm:pt modelId="{055586DF-4850-554B-AC1E-C3277E3B9493}">
      <dgm:prSet/>
      <dgm:spPr/>
      <dgm:t>
        <a:bodyPr/>
        <a:lstStyle/>
        <a:p>
          <a:pPr>
            <a:lnSpc>
              <a:spcPct val="100000"/>
            </a:lnSpc>
            <a:defRPr b="1"/>
          </a:pPr>
          <a:r>
            <a:rPr lang="en-US" dirty="0"/>
            <a:t>Term Frequency Analysis</a:t>
          </a:r>
        </a:p>
      </dgm:t>
    </dgm:pt>
    <dgm:pt modelId="{E2BBDDD5-68FD-C64C-B205-8FCD62CB2174}" type="parTrans" cxnId="{F008170C-2E3B-F04E-9C4D-4DE21A734897}">
      <dgm:prSet/>
      <dgm:spPr/>
      <dgm:t>
        <a:bodyPr/>
        <a:lstStyle/>
        <a:p>
          <a:endParaRPr lang="en-US"/>
        </a:p>
      </dgm:t>
    </dgm:pt>
    <dgm:pt modelId="{05161D42-8039-B14D-9FBC-E5086CA2D388}" type="sibTrans" cxnId="{F008170C-2E3B-F04E-9C4D-4DE21A734897}">
      <dgm:prSet/>
      <dgm:spPr/>
      <dgm:t>
        <a:bodyPr/>
        <a:lstStyle/>
        <a:p>
          <a:pPr>
            <a:lnSpc>
              <a:spcPct val="100000"/>
            </a:lnSpc>
            <a:defRPr b="1"/>
          </a:pPr>
          <a:endParaRPr lang="en-US"/>
        </a:p>
      </dgm:t>
    </dgm:pt>
    <dgm:pt modelId="{A4780F0C-9FE6-B04A-9F7A-6A81CCAD5808}">
      <dgm:prSet/>
      <dgm:spPr/>
      <dgm:t>
        <a:bodyPr/>
        <a:lstStyle/>
        <a:p>
          <a:pPr>
            <a:lnSpc>
              <a:spcPct val="100000"/>
            </a:lnSpc>
          </a:pPr>
          <a:r>
            <a:rPr lang="en-US" b="0" dirty="0"/>
            <a:t>The top 20 most frequent words in both Florida and Iowa datasets primarily consist of common function words such as </a:t>
          </a:r>
          <a:r>
            <a:rPr lang="en-US" b="0" i="1" dirty="0"/>
            <a:t>will</a:t>
          </a:r>
          <a:r>
            <a:rPr lang="en-US" b="0" dirty="0"/>
            <a:t>, </a:t>
          </a:r>
          <a:r>
            <a:rPr lang="en-US" b="0" i="1" dirty="0"/>
            <a:t>said</a:t>
          </a:r>
          <a:r>
            <a:rPr lang="en-US" b="0" dirty="0"/>
            <a:t>, and </a:t>
          </a:r>
          <a:r>
            <a:rPr lang="en-US" b="0" i="1" dirty="0"/>
            <a:t>one</a:t>
          </a:r>
          <a:r>
            <a:rPr lang="en-US" b="0" dirty="0"/>
            <a:t>.</a:t>
          </a:r>
        </a:p>
      </dgm:t>
    </dgm:pt>
    <dgm:pt modelId="{70CA67FE-734C-4B48-8F8F-226CDBBDCD7A}" type="parTrans" cxnId="{C7EE112E-9A67-384E-B6CD-8A615BC0E08A}">
      <dgm:prSet/>
      <dgm:spPr/>
      <dgm:t>
        <a:bodyPr/>
        <a:lstStyle/>
        <a:p>
          <a:endParaRPr lang="en-US"/>
        </a:p>
      </dgm:t>
    </dgm:pt>
    <dgm:pt modelId="{4484FD47-8965-B749-A1CB-F8997F553CDD}" type="sibTrans" cxnId="{C7EE112E-9A67-384E-B6CD-8A615BC0E08A}">
      <dgm:prSet/>
      <dgm:spPr/>
      <dgm:t>
        <a:bodyPr/>
        <a:lstStyle/>
        <a:p>
          <a:endParaRPr lang="en-US"/>
        </a:p>
      </dgm:t>
    </dgm:pt>
    <dgm:pt modelId="{1DFDD170-ED9F-3649-A503-AA264E04F34C}">
      <dgm:prSet/>
      <dgm:spPr/>
      <dgm:t>
        <a:bodyPr/>
        <a:lstStyle/>
        <a:p>
          <a:pPr>
            <a:lnSpc>
              <a:spcPct val="100000"/>
            </a:lnSpc>
          </a:pPr>
          <a:r>
            <a:rPr lang="en-US" b="0" dirty="0"/>
            <a:t>The TF-IDF scores reveal unique words with higher importance in specific documents, such as </a:t>
          </a:r>
          <a:r>
            <a:rPr lang="en-US" b="0" i="1" dirty="0" err="1"/>
            <a:t>piratecaptain</a:t>
          </a:r>
          <a:r>
            <a:rPr lang="en-US" b="0" dirty="0"/>
            <a:t>, </a:t>
          </a:r>
          <a:r>
            <a:rPr lang="en-US" b="0" i="1" dirty="0"/>
            <a:t>refund</a:t>
          </a:r>
          <a:r>
            <a:rPr lang="en-US" b="0" dirty="0"/>
            <a:t>, and </a:t>
          </a:r>
          <a:r>
            <a:rPr lang="en-US" b="0" i="1" dirty="0"/>
            <a:t>consulate</a:t>
          </a:r>
          <a:r>
            <a:rPr lang="en-US" b="0" dirty="0"/>
            <a:t> in Florida, and </a:t>
          </a:r>
          <a:r>
            <a:rPr lang="en-US" b="0" i="1" dirty="0" err="1"/>
            <a:t>sadhearted</a:t>
          </a:r>
          <a:r>
            <a:rPr lang="en-US" b="0" dirty="0"/>
            <a:t>, </a:t>
          </a:r>
          <a:r>
            <a:rPr lang="en-US" b="0" i="1" dirty="0" err="1"/>
            <a:t>telemacho</a:t>
          </a:r>
          <a:r>
            <a:rPr lang="en-US" b="0" dirty="0"/>
            <a:t>, and </a:t>
          </a:r>
          <a:r>
            <a:rPr lang="en-US" b="0" i="1" dirty="0"/>
            <a:t>evidence</a:t>
          </a:r>
          <a:r>
            <a:rPr lang="en-US" b="0" dirty="0"/>
            <a:t> in Iowa.</a:t>
          </a:r>
        </a:p>
      </dgm:t>
    </dgm:pt>
    <dgm:pt modelId="{F0D4132A-5743-0D44-AE98-C7F38342E025}" type="parTrans" cxnId="{845D6AFC-1FF7-D841-9AE2-8668057E6A90}">
      <dgm:prSet/>
      <dgm:spPr/>
      <dgm:t>
        <a:bodyPr/>
        <a:lstStyle/>
        <a:p>
          <a:endParaRPr lang="en-US"/>
        </a:p>
      </dgm:t>
    </dgm:pt>
    <dgm:pt modelId="{A21F8C48-15BB-1046-BD10-D555FC99A277}" type="sibTrans" cxnId="{845D6AFC-1FF7-D841-9AE2-8668057E6A90}">
      <dgm:prSet/>
      <dgm:spPr/>
      <dgm:t>
        <a:bodyPr/>
        <a:lstStyle/>
        <a:p>
          <a:endParaRPr lang="en-US"/>
        </a:p>
      </dgm:t>
    </dgm:pt>
    <dgm:pt modelId="{061760BB-E509-DC4C-BB43-D9420ED1B220}">
      <dgm:prSet/>
      <dgm:spPr/>
      <dgm:t>
        <a:bodyPr/>
        <a:lstStyle/>
        <a:p>
          <a:pPr>
            <a:lnSpc>
              <a:spcPct val="100000"/>
            </a:lnSpc>
            <a:defRPr b="1"/>
          </a:pPr>
          <a:r>
            <a:rPr lang="en-US" b="1" dirty="0"/>
            <a:t>TFI-IDF Analysis</a:t>
          </a:r>
          <a:endParaRPr lang="en-US" dirty="0"/>
        </a:p>
      </dgm:t>
    </dgm:pt>
    <dgm:pt modelId="{93E814A3-363D-3E4A-A19E-C19CC0FFC930}" type="sibTrans" cxnId="{4BAD3BF1-7BB6-4E4E-BE7C-A8FD68333517}">
      <dgm:prSet/>
      <dgm:spPr/>
      <dgm:t>
        <a:bodyPr/>
        <a:lstStyle/>
        <a:p>
          <a:pPr>
            <a:lnSpc>
              <a:spcPct val="100000"/>
            </a:lnSpc>
            <a:defRPr b="1"/>
          </a:pPr>
          <a:endParaRPr lang="en-US"/>
        </a:p>
      </dgm:t>
    </dgm:pt>
    <dgm:pt modelId="{77FDB653-D2DC-AE49-863B-BAEEC10E4975}" type="parTrans" cxnId="{4BAD3BF1-7BB6-4E4E-BE7C-A8FD68333517}">
      <dgm:prSet/>
      <dgm:spPr/>
      <dgm:t>
        <a:bodyPr/>
        <a:lstStyle/>
        <a:p>
          <a:endParaRPr lang="en-US"/>
        </a:p>
      </dgm:t>
    </dgm:pt>
    <dgm:pt modelId="{481585E2-7FE1-E54E-BC35-13164BD629B5}">
      <dgm:prSet/>
      <dgm:spPr/>
      <dgm:t>
        <a:bodyPr/>
        <a:lstStyle/>
        <a:p>
          <a:pPr>
            <a:lnSpc>
              <a:spcPct val="100000"/>
            </a:lnSpc>
          </a:pPr>
          <a:r>
            <a:rPr lang="en-US" b="0" dirty="0"/>
            <a:t>While frequent words highlight general trends, they often include </a:t>
          </a:r>
          <a:r>
            <a:rPr lang="en-US" b="0" dirty="0" err="1"/>
            <a:t>stopwords</a:t>
          </a:r>
          <a:r>
            <a:rPr lang="en-US" b="0" dirty="0"/>
            <a:t> or generic terms that do not provide direct insight into censorship themes.</a:t>
          </a:r>
        </a:p>
      </dgm:t>
    </dgm:pt>
    <dgm:pt modelId="{1E47DFA2-49A3-2A48-9A46-450B6687C8EF}" type="parTrans" cxnId="{F01614CA-F750-DA45-8FED-D5794237CA8F}">
      <dgm:prSet/>
      <dgm:spPr/>
      <dgm:t>
        <a:bodyPr/>
        <a:lstStyle/>
        <a:p>
          <a:endParaRPr lang="en-US"/>
        </a:p>
      </dgm:t>
    </dgm:pt>
    <dgm:pt modelId="{0FC499C4-6D66-4D49-8B92-BCCF8BF960B0}" type="sibTrans" cxnId="{F01614CA-F750-DA45-8FED-D5794237CA8F}">
      <dgm:prSet/>
      <dgm:spPr/>
      <dgm:t>
        <a:bodyPr/>
        <a:lstStyle/>
        <a:p>
          <a:endParaRPr lang="en-US"/>
        </a:p>
      </dgm:t>
    </dgm:pt>
    <dgm:pt modelId="{95D5D600-CF34-514A-967E-DD41AA731F8E}">
      <dgm:prSet/>
      <dgm:spPr/>
      <dgm:t>
        <a:bodyPr/>
        <a:lstStyle/>
        <a:p>
          <a:pPr>
            <a:lnSpc>
              <a:spcPct val="100000"/>
            </a:lnSpc>
          </a:pPr>
          <a:r>
            <a:rPr lang="en-US" b="0" dirty="0"/>
            <a:t>Unlike raw term frequency, TF-IDF helps isolate meaningful terms that are distinctive to individual books, offering a clearer perspective on censorship-related language patterns.</a:t>
          </a:r>
        </a:p>
      </dgm:t>
    </dgm:pt>
    <dgm:pt modelId="{B867FA80-A7BF-1E4D-A553-C1210E47D41A}" type="parTrans" cxnId="{A7177BC6-8D71-194B-A26E-110A6181A1B5}">
      <dgm:prSet/>
      <dgm:spPr/>
      <dgm:t>
        <a:bodyPr/>
        <a:lstStyle/>
        <a:p>
          <a:endParaRPr lang="en-US"/>
        </a:p>
      </dgm:t>
    </dgm:pt>
    <dgm:pt modelId="{5359D959-8700-5141-9FCB-52504ED16B89}" type="sibTrans" cxnId="{A7177BC6-8D71-194B-A26E-110A6181A1B5}">
      <dgm:prSet/>
      <dgm:spPr/>
      <dgm:t>
        <a:bodyPr/>
        <a:lstStyle/>
        <a:p>
          <a:endParaRPr lang="en-US"/>
        </a:p>
      </dgm:t>
    </dgm:pt>
    <dgm:pt modelId="{3FDFD320-BC26-47AD-B72D-89C762831386}" type="pres">
      <dgm:prSet presAssocID="{BB826E8B-5862-4E43-8336-E78F1DABD072}" presName="Root" presStyleCnt="0">
        <dgm:presLayoutVars>
          <dgm:dir/>
          <dgm:resizeHandles val="exact"/>
        </dgm:presLayoutVars>
      </dgm:prSet>
      <dgm:spPr/>
    </dgm:pt>
    <dgm:pt modelId="{6ECCE3A4-9BDB-41D0-BA1C-C0A63DB04943}" type="pres">
      <dgm:prSet presAssocID="{055586DF-4850-554B-AC1E-C3277E3B9493}" presName="Composite" presStyleCnt="0"/>
      <dgm:spPr/>
    </dgm:pt>
    <dgm:pt modelId="{0F0C2EE5-B88D-47B7-8C41-4F11084F359D}" type="pres">
      <dgm:prSet presAssocID="{055586DF-4850-554B-AC1E-C3277E3B9493}" presName="Picture" presStyleLbl="node1" presStyleIdx="0" presStyleCnt="2"/>
      <dgm:spPr>
        <a:blipFill>
          <a:blip xmlns:r="http://schemas.openxmlformats.org/officeDocument/2006/relationships" r:embed="rId1"/>
          <a:srcRect/>
          <a:stretch>
            <a:fillRect l="-39000" r="-39000"/>
          </a:stretch>
        </a:blipFill>
      </dgm:spPr>
      <dgm:extLst>
        <a:ext uri="{E40237B7-FDA0-4F09-8148-C483321AD2D9}">
          <dgm14:cNvPr xmlns:dgm14="http://schemas.microsoft.com/office/drawing/2010/diagram" id="0" name="" descr="Water droplet on a petal"/>
        </a:ext>
      </dgm:extLst>
    </dgm:pt>
    <dgm:pt modelId="{983A8C2E-8255-479B-BC1B-C9E61B1500DE}" type="pres">
      <dgm:prSet presAssocID="{055586DF-4850-554B-AC1E-C3277E3B9493}" presName="Subtitle" presStyleLbl="revTx" presStyleIdx="0" presStyleCnt="4">
        <dgm:presLayoutVars>
          <dgm:chMax val="0"/>
          <dgm:bulletEnabled/>
        </dgm:presLayoutVars>
      </dgm:prSet>
      <dgm:spPr/>
    </dgm:pt>
    <dgm:pt modelId="{21932B80-ACA3-4D8F-B684-9939B2205F38}" type="pres">
      <dgm:prSet presAssocID="{055586DF-4850-554B-AC1E-C3277E3B9493}" presName="Description" presStyleLbl="revTx" presStyleIdx="1" presStyleCnt="4">
        <dgm:presLayoutVars>
          <dgm:bulletEnabled/>
        </dgm:presLayoutVars>
      </dgm:prSet>
      <dgm:spPr/>
    </dgm:pt>
    <dgm:pt modelId="{90551AF7-6825-423D-99E9-ED96552896A8}" type="pres">
      <dgm:prSet presAssocID="{05161D42-8039-B14D-9FBC-E5086CA2D388}" presName="sibTrans" presStyleLbl="sibTrans2D1" presStyleIdx="0" presStyleCnt="0"/>
      <dgm:spPr/>
    </dgm:pt>
    <dgm:pt modelId="{CD14939E-8EEE-4465-A25D-F70920CF2518}" type="pres">
      <dgm:prSet presAssocID="{061760BB-E509-DC4C-BB43-D9420ED1B220}" presName="Composite" presStyleCnt="0"/>
      <dgm:spPr/>
    </dgm:pt>
    <dgm:pt modelId="{7BCA7D14-ACD7-4190-A1C5-2ECFB85505D7}" type="pres">
      <dgm:prSet presAssocID="{061760BB-E509-DC4C-BB43-D9420ED1B220}" presName="Picture" presStyleLbl="node1" presStyleIdx="1" presStyleCnt="2"/>
      <dgm:spPr>
        <a:blipFill>
          <a:blip xmlns:r="http://schemas.openxmlformats.org/officeDocument/2006/relationships" r:embed="rId2"/>
          <a:srcRect/>
          <a:stretch>
            <a:fillRect l="-40000" r="-40000"/>
          </a:stretch>
        </a:blipFill>
      </dgm:spPr>
      <dgm:extLst>
        <a:ext uri="{E40237B7-FDA0-4F09-8148-C483321AD2D9}">
          <dgm14:cNvPr xmlns:dgm14="http://schemas.microsoft.com/office/drawing/2010/diagram" id="0" name="" descr="Lines of code"/>
        </a:ext>
      </dgm:extLst>
    </dgm:pt>
    <dgm:pt modelId="{BF8A24D8-8315-4BA6-9B07-7D049C934E16}" type="pres">
      <dgm:prSet presAssocID="{061760BB-E509-DC4C-BB43-D9420ED1B220}" presName="Subtitle" presStyleLbl="revTx" presStyleIdx="2" presStyleCnt="4">
        <dgm:presLayoutVars>
          <dgm:chMax val="0"/>
          <dgm:bulletEnabled/>
        </dgm:presLayoutVars>
      </dgm:prSet>
      <dgm:spPr/>
    </dgm:pt>
    <dgm:pt modelId="{8EBE45B6-ACC3-4450-9CCC-1B72692A4456}" type="pres">
      <dgm:prSet presAssocID="{061760BB-E509-DC4C-BB43-D9420ED1B220}" presName="Description" presStyleLbl="revTx" presStyleIdx="3" presStyleCnt="4">
        <dgm:presLayoutVars>
          <dgm:bulletEnabled/>
        </dgm:presLayoutVars>
      </dgm:prSet>
      <dgm:spPr/>
    </dgm:pt>
  </dgm:ptLst>
  <dgm:cxnLst>
    <dgm:cxn modelId="{A93FA600-F164-4047-B20F-E325EAF8F7CB}" type="presOf" srcId="{BB826E8B-5862-4E43-8336-E78F1DABD072}" destId="{3FDFD320-BC26-47AD-B72D-89C762831386}" srcOrd="0" destOrd="0" presId="urn:microsoft.com/office/officeart/2024/3/layout/verticalVisualTextBlock1"/>
    <dgm:cxn modelId="{F008170C-2E3B-F04E-9C4D-4DE21A734897}" srcId="{BB826E8B-5862-4E43-8336-E78F1DABD072}" destId="{055586DF-4850-554B-AC1E-C3277E3B9493}" srcOrd="0" destOrd="0" parTransId="{E2BBDDD5-68FD-C64C-B205-8FCD62CB2174}" sibTransId="{05161D42-8039-B14D-9FBC-E5086CA2D388}"/>
    <dgm:cxn modelId="{1094B828-000E-894B-B79C-128E6EA896BC}" type="presOf" srcId="{061760BB-E509-DC4C-BB43-D9420ED1B220}" destId="{BF8A24D8-8315-4BA6-9B07-7D049C934E16}" srcOrd="0" destOrd="0" presId="urn:microsoft.com/office/officeart/2024/3/layout/verticalVisualTextBlock1"/>
    <dgm:cxn modelId="{C7EE112E-9A67-384E-B6CD-8A615BC0E08A}" srcId="{055586DF-4850-554B-AC1E-C3277E3B9493}" destId="{A4780F0C-9FE6-B04A-9F7A-6A81CCAD5808}" srcOrd="0" destOrd="0" parTransId="{70CA67FE-734C-4B48-8F8F-226CDBBDCD7A}" sibTransId="{4484FD47-8965-B749-A1CB-F8997F553CDD}"/>
    <dgm:cxn modelId="{879BA632-36DD-1E4A-B467-F964A8243BA6}" type="presOf" srcId="{95D5D600-CF34-514A-967E-DD41AA731F8E}" destId="{8EBE45B6-ACC3-4450-9CCC-1B72692A4456}" srcOrd="0" destOrd="1" presId="urn:microsoft.com/office/officeart/2024/3/layout/verticalVisualTextBlock1"/>
    <dgm:cxn modelId="{B51CB369-0477-454A-A5DE-9A633520A828}" type="presOf" srcId="{A4780F0C-9FE6-B04A-9F7A-6A81CCAD5808}" destId="{21932B80-ACA3-4D8F-B684-9939B2205F38}" srcOrd="0" destOrd="0" presId="urn:microsoft.com/office/officeart/2024/3/layout/verticalVisualTextBlock1"/>
    <dgm:cxn modelId="{B5BF6378-FB85-504B-97C8-A07330A11AE0}" type="presOf" srcId="{055586DF-4850-554B-AC1E-C3277E3B9493}" destId="{983A8C2E-8255-479B-BC1B-C9E61B1500DE}" srcOrd="0" destOrd="0" presId="urn:microsoft.com/office/officeart/2024/3/layout/verticalVisualTextBlock1"/>
    <dgm:cxn modelId="{D304B0B7-F4CD-BF47-98EA-1398C3DABBC3}" type="presOf" srcId="{1DFDD170-ED9F-3649-A503-AA264E04F34C}" destId="{8EBE45B6-ACC3-4450-9CCC-1B72692A4456}" srcOrd="0" destOrd="0" presId="urn:microsoft.com/office/officeart/2024/3/layout/verticalVisualTextBlock1"/>
    <dgm:cxn modelId="{A7177BC6-8D71-194B-A26E-110A6181A1B5}" srcId="{061760BB-E509-DC4C-BB43-D9420ED1B220}" destId="{95D5D600-CF34-514A-967E-DD41AA731F8E}" srcOrd="1" destOrd="0" parTransId="{B867FA80-A7BF-1E4D-A553-C1210E47D41A}" sibTransId="{5359D959-8700-5141-9FCB-52504ED16B89}"/>
    <dgm:cxn modelId="{F01614CA-F750-DA45-8FED-D5794237CA8F}" srcId="{055586DF-4850-554B-AC1E-C3277E3B9493}" destId="{481585E2-7FE1-E54E-BC35-13164BD629B5}" srcOrd="1" destOrd="0" parTransId="{1E47DFA2-49A3-2A48-9A46-450B6687C8EF}" sibTransId="{0FC499C4-6D66-4D49-8B92-BCCF8BF960B0}"/>
    <dgm:cxn modelId="{9ABB68CE-4E4F-F94C-A420-A66EAE4BAB4D}" type="presOf" srcId="{481585E2-7FE1-E54E-BC35-13164BD629B5}" destId="{21932B80-ACA3-4D8F-B684-9939B2205F38}" srcOrd="0" destOrd="1" presId="urn:microsoft.com/office/officeart/2024/3/layout/verticalVisualTextBlock1"/>
    <dgm:cxn modelId="{DE4907E0-567A-8D4F-A5DB-C8FF7ECDBADD}" type="presOf" srcId="{05161D42-8039-B14D-9FBC-E5086CA2D388}" destId="{90551AF7-6825-423D-99E9-ED96552896A8}" srcOrd="0" destOrd="0" presId="urn:microsoft.com/office/officeart/2024/3/layout/verticalVisualTextBlock1"/>
    <dgm:cxn modelId="{4BAD3BF1-7BB6-4E4E-BE7C-A8FD68333517}" srcId="{BB826E8B-5862-4E43-8336-E78F1DABD072}" destId="{061760BB-E509-DC4C-BB43-D9420ED1B220}" srcOrd="1" destOrd="0" parTransId="{77FDB653-D2DC-AE49-863B-BAEEC10E4975}" sibTransId="{93E814A3-363D-3E4A-A19E-C19CC0FFC930}"/>
    <dgm:cxn modelId="{845D6AFC-1FF7-D841-9AE2-8668057E6A90}" srcId="{061760BB-E509-DC4C-BB43-D9420ED1B220}" destId="{1DFDD170-ED9F-3649-A503-AA264E04F34C}" srcOrd="0" destOrd="0" parTransId="{F0D4132A-5743-0D44-AE98-C7F38342E025}" sibTransId="{A21F8C48-15BB-1046-BD10-D555FC99A277}"/>
    <dgm:cxn modelId="{C298FC3D-BA80-0D41-B91B-5FB332E18920}" type="presParOf" srcId="{3FDFD320-BC26-47AD-B72D-89C762831386}" destId="{6ECCE3A4-9BDB-41D0-BA1C-C0A63DB04943}" srcOrd="0" destOrd="0" presId="urn:microsoft.com/office/officeart/2024/3/layout/verticalVisualTextBlock1"/>
    <dgm:cxn modelId="{9D17AAFF-2F39-B640-BF79-531ABA5E7E1E}" type="presParOf" srcId="{6ECCE3A4-9BDB-41D0-BA1C-C0A63DB04943}" destId="{0F0C2EE5-B88D-47B7-8C41-4F11084F359D}" srcOrd="0" destOrd="0" presId="urn:microsoft.com/office/officeart/2024/3/layout/verticalVisualTextBlock1"/>
    <dgm:cxn modelId="{1C329644-6635-844C-9FA3-C9CFEB826951}" type="presParOf" srcId="{6ECCE3A4-9BDB-41D0-BA1C-C0A63DB04943}" destId="{983A8C2E-8255-479B-BC1B-C9E61B1500DE}" srcOrd="1" destOrd="0" presId="urn:microsoft.com/office/officeart/2024/3/layout/verticalVisualTextBlock1"/>
    <dgm:cxn modelId="{45E99201-58E0-2641-A6EE-0029FC361695}" type="presParOf" srcId="{6ECCE3A4-9BDB-41D0-BA1C-C0A63DB04943}" destId="{21932B80-ACA3-4D8F-B684-9939B2205F38}" srcOrd="2" destOrd="0" presId="urn:microsoft.com/office/officeart/2024/3/layout/verticalVisualTextBlock1"/>
    <dgm:cxn modelId="{1E770C04-A6F7-5441-BF2A-98EA7552931A}" type="presParOf" srcId="{3FDFD320-BC26-47AD-B72D-89C762831386}" destId="{90551AF7-6825-423D-99E9-ED96552896A8}" srcOrd="1" destOrd="0" presId="urn:microsoft.com/office/officeart/2024/3/layout/verticalVisualTextBlock1"/>
    <dgm:cxn modelId="{CEF1290A-AF3D-094B-83A2-17863F23C10B}" type="presParOf" srcId="{3FDFD320-BC26-47AD-B72D-89C762831386}" destId="{CD14939E-8EEE-4465-A25D-F70920CF2518}" srcOrd="2" destOrd="0" presId="urn:microsoft.com/office/officeart/2024/3/layout/verticalVisualTextBlock1"/>
    <dgm:cxn modelId="{E12CDDD6-BA8C-2040-8517-92F1A728E87F}" type="presParOf" srcId="{CD14939E-8EEE-4465-A25D-F70920CF2518}" destId="{7BCA7D14-ACD7-4190-A1C5-2ECFB85505D7}" srcOrd="0" destOrd="0" presId="urn:microsoft.com/office/officeart/2024/3/layout/verticalVisualTextBlock1"/>
    <dgm:cxn modelId="{646B8844-5DB3-054C-964E-6B00F8C63706}" type="presParOf" srcId="{CD14939E-8EEE-4465-A25D-F70920CF2518}" destId="{BF8A24D8-8315-4BA6-9B07-7D049C934E16}" srcOrd="1" destOrd="0" presId="urn:microsoft.com/office/officeart/2024/3/layout/verticalVisualTextBlock1"/>
    <dgm:cxn modelId="{58712144-5A12-E141-8D82-8E87BFA650C0}" type="presParOf" srcId="{CD14939E-8EEE-4465-A25D-F70920CF2518}" destId="{8EBE45B6-ACC3-4450-9CCC-1B72692A4456}"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BEB7537-9679-5A4D-9EAF-DD0D1A758348}" type="doc">
      <dgm:prSet loTypeId="urn:microsoft.com/office/officeart/2005/8/layout/chevron2" loCatId="process" qsTypeId="urn:microsoft.com/office/officeart/2005/8/quickstyle/simple1" qsCatId="simple" csTypeId="urn:microsoft.com/office/officeart/2005/8/colors/accent0_3" csCatId="mainScheme" phldr="1"/>
      <dgm:spPr/>
      <dgm:t>
        <a:bodyPr/>
        <a:lstStyle/>
        <a:p>
          <a:endParaRPr lang="en-US"/>
        </a:p>
      </dgm:t>
    </dgm:pt>
    <dgm:pt modelId="{661E2723-D167-3D49-A6DE-ACEC80AF003B}">
      <dgm:prSet/>
      <dgm:spPr/>
      <dgm:t>
        <a:bodyPr/>
        <a:lstStyle/>
        <a:p>
          <a:r>
            <a:rPr lang="en-US" b="1" dirty="0"/>
            <a:t>Bigram Analysis</a:t>
          </a:r>
          <a:endParaRPr lang="en-US" dirty="0"/>
        </a:p>
      </dgm:t>
    </dgm:pt>
    <dgm:pt modelId="{9DF0ACCB-1B98-874F-9900-49306832B37E}" type="parTrans" cxnId="{93CC0219-AE19-E244-A916-8EEC9FB79779}">
      <dgm:prSet/>
      <dgm:spPr/>
      <dgm:t>
        <a:bodyPr/>
        <a:lstStyle/>
        <a:p>
          <a:endParaRPr lang="en-US"/>
        </a:p>
      </dgm:t>
    </dgm:pt>
    <dgm:pt modelId="{54C2291D-F647-6D46-AA4F-BDCAF3465C99}" type="sibTrans" cxnId="{93CC0219-AE19-E244-A916-8EEC9FB79779}">
      <dgm:prSet/>
      <dgm:spPr/>
      <dgm:t>
        <a:bodyPr/>
        <a:lstStyle/>
        <a:p>
          <a:endParaRPr lang="en-US"/>
        </a:p>
      </dgm:t>
    </dgm:pt>
    <dgm:pt modelId="{9C9EBE28-DC33-DE49-B8B3-E7D6C1755863}">
      <dgm:prSet/>
      <dgm:spPr/>
      <dgm:t>
        <a:bodyPr/>
        <a:lstStyle/>
        <a:p>
          <a:r>
            <a:rPr lang="en-US" b="1" dirty="0"/>
            <a:t>Subgroup Comparison</a:t>
          </a:r>
          <a:endParaRPr lang="en-US" dirty="0"/>
        </a:p>
      </dgm:t>
    </dgm:pt>
    <dgm:pt modelId="{3D10826E-4BA4-514B-89B7-3D989A2BC424}" type="parTrans" cxnId="{F232121E-25D3-344E-99D4-B668B3884293}">
      <dgm:prSet/>
      <dgm:spPr/>
      <dgm:t>
        <a:bodyPr/>
        <a:lstStyle/>
        <a:p>
          <a:endParaRPr lang="en-US"/>
        </a:p>
      </dgm:t>
    </dgm:pt>
    <dgm:pt modelId="{FCDEC015-438B-A545-B430-25A8E63D711D}" type="sibTrans" cxnId="{F232121E-25D3-344E-99D4-B668B3884293}">
      <dgm:prSet/>
      <dgm:spPr/>
      <dgm:t>
        <a:bodyPr/>
        <a:lstStyle/>
        <a:p>
          <a:endParaRPr lang="en-US"/>
        </a:p>
      </dgm:t>
    </dgm:pt>
    <dgm:pt modelId="{E17EB81A-8232-8342-85BC-641E0B378865}">
      <dgm:prSet/>
      <dgm:spPr/>
      <dgm:t>
        <a:bodyPr/>
        <a:lstStyle/>
        <a:p>
          <a:r>
            <a:rPr lang="en-US" b="1" dirty="0"/>
            <a:t>Model Development</a:t>
          </a:r>
          <a:endParaRPr lang="en-US" dirty="0"/>
        </a:p>
      </dgm:t>
    </dgm:pt>
    <dgm:pt modelId="{4C9DB1AA-E3F9-174A-97FA-AD0F63A364E8}" type="parTrans" cxnId="{8F07F2B0-333E-E04E-B5FC-E417B6359D8D}">
      <dgm:prSet/>
      <dgm:spPr/>
      <dgm:t>
        <a:bodyPr/>
        <a:lstStyle/>
        <a:p>
          <a:endParaRPr lang="en-US"/>
        </a:p>
      </dgm:t>
    </dgm:pt>
    <dgm:pt modelId="{5C3E0EAC-7048-4A49-AE87-FC812C154608}" type="sibTrans" cxnId="{8F07F2B0-333E-E04E-B5FC-E417B6359D8D}">
      <dgm:prSet/>
      <dgm:spPr/>
      <dgm:t>
        <a:bodyPr/>
        <a:lstStyle/>
        <a:p>
          <a:endParaRPr lang="en-US"/>
        </a:p>
      </dgm:t>
    </dgm:pt>
    <dgm:pt modelId="{95ABBD97-FACA-7444-BFD4-E4431C4756D4}">
      <dgm:prSet/>
      <dgm:spPr/>
      <dgm:t>
        <a:bodyPr/>
        <a:lstStyle/>
        <a:p>
          <a:r>
            <a:rPr lang="en-US" b="0" dirty="0"/>
            <a:t>Generate bigram vectorization to capture frequently occurring phrases.</a:t>
          </a:r>
        </a:p>
      </dgm:t>
    </dgm:pt>
    <dgm:pt modelId="{CBD20340-746E-ED46-9EF4-86363B216160}" type="parTrans" cxnId="{2A5301D9-75B5-334C-ADC4-EA46AB173578}">
      <dgm:prSet/>
      <dgm:spPr/>
      <dgm:t>
        <a:bodyPr/>
        <a:lstStyle/>
        <a:p>
          <a:endParaRPr lang="en-US"/>
        </a:p>
      </dgm:t>
    </dgm:pt>
    <dgm:pt modelId="{7D624466-11F7-1043-A153-192C65C6BED0}" type="sibTrans" cxnId="{2A5301D9-75B5-334C-ADC4-EA46AB173578}">
      <dgm:prSet/>
      <dgm:spPr/>
      <dgm:t>
        <a:bodyPr/>
        <a:lstStyle/>
        <a:p>
          <a:endParaRPr lang="en-US"/>
        </a:p>
      </dgm:t>
    </dgm:pt>
    <dgm:pt modelId="{3DE9FEE2-7270-344A-903C-505A87AD4B24}">
      <dgm:prSet/>
      <dgm:spPr/>
      <dgm:t>
        <a:bodyPr/>
        <a:lstStyle/>
        <a:p>
          <a:r>
            <a:rPr lang="en-US" b="0" dirty="0"/>
            <a:t>Identify common bigrams in banned book descriptions across Florida and Iowa.</a:t>
          </a:r>
        </a:p>
      </dgm:t>
    </dgm:pt>
    <dgm:pt modelId="{F1AD4895-2FE5-1047-BECA-93B4301D300D}" type="parTrans" cxnId="{000C6BA6-7A8D-5F44-B324-4D9A4DF33E52}">
      <dgm:prSet/>
      <dgm:spPr/>
      <dgm:t>
        <a:bodyPr/>
        <a:lstStyle/>
        <a:p>
          <a:endParaRPr lang="en-US"/>
        </a:p>
      </dgm:t>
    </dgm:pt>
    <dgm:pt modelId="{1E93BE96-BD0D-7C40-8F18-3C4AD16B1E86}" type="sibTrans" cxnId="{000C6BA6-7A8D-5F44-B324-4D9A4DF33E52}">
      <dgm:prSet/>
      <dgm:spPr/>
      <dgm:t>
        <a:bodyPr/>
        <a:lstStyle/>
        <a:p>
          <a:endParaRPr lang="en-US"/>
        </a:p>
      </dgm:t>
    </dgm:pt>
    <dgm:pt modelId="{1CD0575D-3ED0-9E41-8D3A-FCABC9481026}">
      <dgm:prSet/>
      <dgm:spPr/>
      <dgm:t>
        <a:bodyPr/>
        <a:lstStyle/>
        <a:p>
          <a:r>
            <a:rPr lang="en-US" b="0" dirty="0"/>
            <a:t>Compare bigram patterns to determine recurring censorship themes and linguistic markers.</a:t>
          </a:r>
        </a:p>
      </dgm:t>
    </dgm:pt>
    <dgm:pt modelId="{EF1D69A9-2B4F-1749-A42C-965542DAA5EA}" type="parTrans" cxnId="{E2293AFC-6524-A44B-A833-09348AABF525}">
      <dgm:prSet/>
      <dgm:spPr/>
      <dgm:t>
        <a:bodyPr/>
        <a:lstStyle/>
        <a:p>
          <a:endParaRPr lang="en-US"/>
        </a:p>
      </dgm:t>
    </dgm:pt>
    <dgm:pt modelId="{56F1D8CD-539F-1944-ADB5-973E36D725EE}" type="sibTrans" cxnId="{E2293AFC-6524-A44B-A833-09348AABF525}">
      <dgm:prSet/>
      <dgm:spPr/>
      <dgm:t>
        <a:bodyPr/>
        <a:lstStyle/>
        <a:p>
          <a:endParaRPr lang="en-US"/>
        </a:p>
      </dgm:t>
    </dgm:pt>
    <dgm:pt modelId="{E4A783CB-F6F0-6F4D-BE40-9AF7AC1ECD27}">
      <dgm:prSet/>
      <dgm:spPr/>
      <dgm:t>
        <a:bodyPr/>
        <a:lstStyle/>
        <a:p>
          <a:r>
            <a:rPr lang="en-US" b="0" dirty="0"/>
            <a:t>Conduct a comparative analysis between Florida and Iowa’s banned book datasets.</a:t>
          </a:r>
        </a:p>
      </dgm:t>
    </dgm:pt>
    <dgm:pt modelId="{9496796A-DB2F-A34C-A9C7-91C3E48A04EE}" type="parTrans" cxnId="{D1AFB34C-F525-EA45-8614-682F2BD9F09B}">
      <dgm:prSet/>
      <dgm:spPr/>
      <dgm:t>
        <a:bodyPr/>
        <a:lstStyle/>
        <a:p>
          <a:endParaRPr lang="en-US"/>
        </a:p>
      </dgm:t>
    </dgm:pt>
    <dgm:pt modelId="{BEA918EC-EE42-7C4D-B98E-94F81CBC0141}" type="sibTrans" cxnId="{D1AFB34C-F525-EA45-8614-682F2BD9F09B}">
      <dgm:prSet/>
      <dgm:spPr/>
      <dgm:t>
        <a:bodyPr/>
        <a:lstStyle/>
        <a:p>
          <a:endParaRPr lang="en-US"/>
        </a:p>
      </dgm:t>
    </dgm:pt>
    <dgm:pt modelId="{4F0FA9BA-7959-9E49-BDD0-74D15CC4AE5C}">
      <dgm:prSet/>
      <dgm:spPr/>
      <dgm:t>
        <a:bodyPr/>
        <a:lstStyle/>
        <a:p>
          <a:r>
            <a:rPr lang="en-US" b="0" dirty="0"/>
            <a:t>Assess regional differences in censorship themes and justifications.</a:t>
          </a:r>
        </a:p>
      </dgm:t>
    </dgm:pt>
    <dgm:pt modelId="{AB9056BF-B1CB-C846-A0C5-0018E78FDEE5}" type="parTrans" cxnId="{3170BB98-2C48-E142-A54D-A6A76BF97190}">
      <dgm:prSet/>
      <dgm:spPr/>
      <dgm:t>
        <a:bodyPr/>
        <a:lstStyle/>
        <a:p>
          <a:endParaRPr lang="en-US"/>
        </a:p>
      </dgm:t>
    </dgm:pt>
    <dgm:pt modelId="{592B0E66-F575-D345-A155-5D4026D0E88F}" type="sibTrans" cxnId="{3170BB98-2C48-E142-A54D-A6A76BF97190}">
      <dgm:prSet/>
      <dgm:spPr/>
      <dgm:t>
        <a:bodyPr/>
        <a:lstStyle/>
        <a:p>
          <a:endParaRPr lang="en-US"/>
        </a:p>
      </dgm:t>
    </dgm:pt>
    <dgm:pt modelId="{9A453CD1-A377-C342-A9E4-F39347CBEAA2}">
      <dgm:prSet/>
      <dgm:spPr/>
      <dgm:t>
        <a:bodyPr/>
        <a:lstStyle/>
        <a:p>
          <a:r>
            <a:rPr lang="en-US" b="0" dirty="0"/>
            <a:t>Identify patterns in author demographics, subject matter, and political influences across states.</a:t>
          </a:r>
        </a:p>
      </dgm:t>
    </dgm:pt>
    <dgm:pt modelId="{674BA5A0-5B31-C145-8F6C-E2636365DEC1}" type="parTrans" cxnId="{44B0A04E-6951-4F4B-98C3-432D06024FD9}">
      <dgm:prSet/>
      <dgm:spPr/>
      <dgm:t>
        <a:bodyPr/>
        <a:lstStyle/>
        <a:p>
          <a:endParaRPr lang="en-US"/>
        </a:p>
      </dgm:t>
    </dgm:pt>
    <dgm:pt modelId="{0AFFA27C-EBDA-D54F-B950-5E361D5A96B6}" type="sibTrans" cxnId="{44B0A04E-6951-4F4B-98C3-432D06024FD9}">
      <dgm:prSet/>
      <dgm:spPr/>
      <dgm:t>
        <a:bodyPr/>
        <a:lstStyle/>
        <a:p>
          <a:endParaRPr lang="en-US"/>
        </a:p>
      </dgm:t>
    </dgm:pt>
    <dgm:pt modelId="{57333169-7E91-ED4F-889D-3E5B23792075}">
      <dgm:prSet/>
      <dgm:spPr/>
      <dgm:t>
        <a:bodyPr/>
        <a:lstStyle/>
        <a:p>
          <a:r>
            <a:rPr lang="en-US" b="0" dirty="0"/>
            <a:t>Train a classification model to predict whether a book is likely to be banned based on textual features.</a:t>
          </a:r>
        </a:p>
      </dgm:t>
    </dgm:pt>
    <dgm:pt modelId="{D91B7D26-62DE-6547-80BC-976084154783}" type="parTrans" cxnId="{3C95E7D4-CB21-7C4C-9265-6E974135CBBE}">
      <dgm:prSet/>
      <dgm:spPr/>
      <dgm:t>
        <a:bodyPr/>
        <a:lstStyle/>
        <a:p>
          <a:endParaRPr lang="en-US"/>
        </a:p>
      </dgm:t>
    </dgm:pt>
    <dgm:pt modelId="{BE01F188-4178-7D43-BEA1-45D495C1AE53}" type="sibTrans" cxnId="{3C95E7D4-CB21-7C4C-9265-6E974135CBBE}">
      <dgm:prSet/>
      <dgm:spPr/>
      <dgm:t>
        <a:bodyPr/>
        <a:lstStyle/>
        <a:p>
          <a:endParaRPr lang="en-US"/>
        </a:p>
      </dgm:t>
    </dgm:pt>
    <dgm:pt modelId="{6DAEC259-0C52-0543-98A4-EC2B7511309A}">
      <dgm:prSet/>
      <dgm:spPr/>
      <dgm:t>
        <a:bodyPr/>
        <a:lstStyle/>
        <a:p>
          <a:r>
            <a:rPr lang="en-US" b="0" dirty="0"/>
            <a:t>Use TF-IDF scores, trigrams, and metadata as input features for predictive modeling.</a:t>
          </a:r>
        </a:p>
      </dgm:t>
    </dgm:pt>
    <dgm:pt modelId="{ACD572F1-3F29-EC4C-A449-30B712270224}" type="parTrans" cxnId="{42C1BFEB-F467-2349-9687-B4E93480E889}">
      <dgm:prSet/>
      <dgm:spPr/>
      <dgm:t>
        <a:bodyPr/>
        <a:lstStyle/>
        <a:p>
          <a:endParaRPr lang="en-US"/>
        </a:p>
      </dgm:t>
    </dgm:pt>
    <dgm:pt modelId="{3CD4B25F-4E98-AD43-993A-9CDA6206D904}" type="sibTrans" cxnId="{42C1BFEB-F467-2349-9687-B4E93480E889}">
      <dgm:prSet/>
      <dgm:spPr/>
      <dgm:t>
        <a:bodyPr/>
        <a:lstStyle/>
        <a:p>
          <a:endParaRPr lang="en-US"/>
        </a:p>
      </dgm:t>
    </dgm:pt>
    <dgm:pt modelId="{020E33D6-3EB0-C54F-8D82-FCF9E717B892}">
      <dgm:prSet/>
      <dgm:spPr/>
      <dgm:t>
        <a:bodyPr/>
        <a:lstStyle/>
        <a:p>
          <a:r>
            <a:rPr lang="en-US" b="0" dirty="0"/>
            <a:t>Evaluate model performance with accuracy, precision-recall metrics, and confusion matrices to ensure reliability.</a:t>
          </a:r>
        </a:p>
      </dgm:t>
    </dgm:pt>
    <dgm:pt modelId="{3110A7E4-879D-124C-AA32-C561109DF322}" type="parTrans" cxnId="{73D6CE4F-07AC-D143-B98F-EBFB473FD1D1}">
      <dgm:prSet/>
      <dgm:spPr/>
      <dgm:t>
        <a:bodyPr/>
        <a:lstStyle/>
        <a:p>
          <a:endParaRPr lang="en-US"/>
        </a:p>
      </dgm:t>
    </dgm:pt>
    <dgm:pt modelId="{C9EA7F1A-C291-1248-97AD-6D93558BE879}" type="sibTrans" cxnId="{73D6CE4F-07AC-D143-B98F-EBFB473FD1D1}">
      <dgm:prSet/>
      <dgm:spPr/>
      <dgm:t>
        <a:bodyPr/>
        <a:lstStyle/>
        <a:p>
          <a:endParaRPr lang="en-US"/>
        </a:p>
      </dgm:t>
    </dgm:pt>
    <dgm:pt modelId="{2399A40C-1178-7848-AD82-796F95BCDD60}" type="pres">
      <dgm:prSet presAssocID="{5BEB7537-9679-5A4D-9EAF-DD0D1A758348}" presName="linearFlow" presStyleCnt="0">
        <dgm:presLayoutVars>
          <dgm:dir/>
          <dgm:animLvl val="lvl"/>
          <dgm:resizeHandles val="exact"/>
        </dgm:presLayoutVars>
      </dgm:prSet>
      <dgm:spPr/>
    </dgm:pt>
    <dgm:pt modelId="{A2BACBD6-FAC2-CF48-A603-E9A13F26AE50}" type="pres">
      <dgm:prSet presAssocID="{661E2723-D167-3D49-A6DE-ACEC80AF003B}" presName="composite" presStyleCnt="0"/>
      <dgm:spPr/>
    </dgm:pt>
    <dgm:pt modelId="{6F993495-800C-9D41-B83E-C85152FD39A8}" type="pres">
      <dgm:prSet presAssocID="{661E2723-D167-3D49-A6DE-ACEC80AF003B}" presName="parentText" presStyleLbl="alignNode1" presStyleIdx="0" presStyleCnt="3">
        <dgm:presLayoutVars>
          <dgm:chMax val="1"/>
          <dgm:bulletEnabled val="1"/>
        </dgm:presLayoutVars>
      </dgm:prSet>
      <dgm:spPr/>
    </dgm:pt>
    <dgm:pt modelId="{A7218BBB-9CDA-1848-8CC5-88302C252C7C}" type="pres">
      <dgm:prSet presAssocID="{661E2723-D167-3D49-A6DE-ACEC80AF003B}" presName="descendantText" presStyleLbl="alignAcc1" presStyleIdx="0" presStyleCnt="3">
        <dgm:presLayoutVars>
          <dgm:bulletEnabled val="1"/>
        </dgm:presLayoutVars>
      </dgm:prSet>
      <dgm:spPr/>
    </dgm:pt>
    <dgm:pt modelId="{7A236176-7471-424A-9CE5-A664146A07AD}" type="pres">
      <dgm:prSet presAssocID="{54C2291D-F647-6D46-AA4F-BDCAF3465C99}" presName="sp" presStyleCnt="0"/>
      <dgm:spPr/>
    </dgm:pt>
    <dgm:pt modelId="{B39AB1BB-1113-2444-8396-392C7F23A99A}" type="pres">
      <dgm:prSet presAssocID="{9C9EBE28-DC33-DE49-B8B3-E7D6C1755863}" presName="composite" presStyleCnt="0"/>
      <dgm:spPr/>
    </dgm:pt>
    <dgm:pt modelId="{4A738DE1-9B35-7D46-805C-BC2B052E902D}" type="pres">
      <dgm:prSet presAssocID="{9C9EBE28-DC33-DE49-B8B3-E7D6C1755863}" presName="parentText" presStyleLbl="alignNode1" presStyleIdx="1" presStyleCnt="3">
        <dgm:presLayoutVars>
          <dgm:chMax val="1"/>
          <dgm:bulletEnabled val="1"/>
        </dgm:presLayoutVars>
      </dgm:prSet>
      <dgm:spPr/>
    </dgm:pt>
    <dgm:pt modelId="{3701D33D-94BB-2644-833C-377F3821833F}" type="pres">
      <dgm:prSet presAssocID="{9C9EBE28-DC33-DE49-B8B3-E7D6C1755863}" presName="descendantText" presStyleLbl="alignAcc1" presStyleIdx="1" presStyleCnt="3">
        <dgm:presLayoutVars>
          <dgm:bulletEnabled val="1"/>
        </dgm:presLayoutVars>
      </dgm:prSet>
      <dgm:spPr/>
    </dgm:pt>
    <dgm:pt modelId="{48E35BD0-8082-074C-A454-CF41BFFA1B61}" type="pres">
      <dgm:prSet presAssocID="{FCDEC015-438B-A545-B430-25A8E63D711D}" presName="sp" presStyleCnt="0"/>
      <dgm:spPr/>
    </dgm:pt>
    <dgm:pt modelId="{27F4BC4E-F27A-DF46-B49D-BF0774926685}" type="pres">
      <dgm:prSet presAssocID="{E17EB81A-8232-8342-85BC-641E0B378865}" presName="composite" presStyleCnt="0"/>
      <dgm:spPr/>
    </dgm:pt>
    <dgm:pt modelId="{171F8E02-DF17-0747-840D-D1AC0F7B3A25}" type="pres">
      <dgm:prSet presAssocID="{E17EB81A-8232-8342-85BC-641E0B378865}" presName="parentText" presStyleLbl="alignNode1" presStyleIdx="2" presStyleCnt="3">
        <dgm:presLayoutVars>
          <dgm:chMax val="1"/>
          <dgm:bulletEnabled val="1"/>
        </dgm:presLayoutVars>
      </dgm:prSet>
      <dgm:spPr/>
    </dgm:pt>
    <dgm:pt modelId="{5A4A97E8-FB46-064B-B216-74B924105F84}" type="pres">
      <dgm:prSet presAssocID="{E17EB81A-8232-8342-85BC-641E0B378865}" presName="descendantText" presStyleLbl="alignAcc1" presStyleIdx="2" presStyleCnt="3">
        <dgm:presLayoutVars>
          <dgm:bulletEnabled val="1"/>
        </dgm:presLayoutVars>
      </dgm:prSet>
      <dgm:spPr/>
    </dgm:pt>
  </dgm:ptLst>
  <dgm:cxnLst>
    <dgm:cxn modelId="{93CC0219-AE19-E244-A916-8EEC9FB79779}" srcId="{5BEB7537-9679-5A4D-9EAF-DD0D1A758348}" destId="{661E2723-D167-3D49-A6DE-ACEC80AF003B}" srcOrd="0" destOrd="0" parTransId="{9DF0ACCB-1B98-874F-9900-49306832B37E}" sibTransId="{54C2291D-F647-6D46-AA4F-BDCAF3465C99}"/>
    <dgm:cxn modelId="{F232121E-25D3-344E-99D4-B668B3884293}" srcId="{5BEB7537-9679-5A4D-9EAF-DD0D1A758348}" destId="{9C9EBE28-DC33-DE49-B8B3-E7D6C1755863}" srcOrd="1" destOrd="0" parTransId="{3D10826E-4BA4-514B-89B7-3D989A2BC424}" sibTransId="{FCDEC015-438B-A545-B430-25A8E63D711D}"/>
    <dgm:cxn modelId="{D1AFB34C-F525-EA45-8614-682F2BD9F09B}" srcId="{9C9EBE28-DC33-DE49-B8B3-E7D6C1755863}" destId="{E4A783CB-F6F0-6F4D-BE40-9AF7AC1ECD27}" srcOrd="0" destOrd="0" parTransId="{9496796A-DB2F-A34C-A9C7-91C3E48A04EE}" sibTransId="{BEA918EC-EE42-7C4D-B98E-94F81CBC0141}"/>
    <dgm:cxn modelId="{44B0A04E-6951-4F4B-98C3-432D06024FD9}" srcId="{9C9EBE28-DC33-DE49-B8B3-E7D6C1755863}" destId="{9A453CD1-A377-C342-A9E4-F39347CBEAA2}" srcOrd="2" destOrd="0" parTransId="{674BA5A0-5B31-C145-8F6C-E2636365DEC1}" sibTransId="{0AFFA27C-EBDA-D54F-B950-5E361D5A96B6}"/>
    <dgm:cxn modelId="{73D6CE4F-07AC-D143-B98F-EBFB473FD1D1}" srcId="{E17EB81A-8232-8342-85BC-641E0B378865}" destId="{020E33D6-3EB0-C54F-8D82-FCF9E717B892}" srcOrd="2" destOrd="0" parTransId="{3110A7E4-879D-124C-AA32-C561109DF322}" sibTransId="{C9EA7F1A-C291-1248-97AD-6D93558BE879}"/>
    <dgm:cxn modelId="{9972DE5D-838A-AF44-9222-5F06F59F80F8}" type="presOf" srcId="{57333169-7E91-ED4F-889D-3E5B23792075}" destId="{5A4A97E8-FB46-064B-B216-74B924105F84}" srcOrd="0" destOrd="0" presId="urn:microsoft.com/office/officeart/2005/8/layout/chevron2"/>
    <dgm:cxn modelId="{F68FFA66-D781-AB4F-8767-7B5947B41D55}" type="presOf" srcId="{95ABBD97-FACA-7444-BFD4-E4431C4756D4}" destId="{A7218BBB-9CDA-1848-8CC5-88302C252C7C}" srcOrd="0" destOrd="0" presId="urn:microsoft.com/office/officeart/2005/8/layout/chevron2"/>
    <dgm:cxn modelId="{EA25CB75-73B8-9B4D-9CE4-38B5982B10EF}" type="presOf" srcId="{661E2723-D167-3D49-A6DE-ACEC80AF003B}" destId="{6F993495-800C-9D41-B83E-C85152FD39A8}" srcOrd="0" destOrd="0" presId="urn:microsoft.com/office/officeart/2005/8/layout/chevron2"/>
    <dgm:cxn modelId="{79C58B7B-B9E0-F349-B4A2-85681F6C7DAD}" type="presOf" srcId="{E4A783CB-F6F0-6F4D-BE40-9AF7AC1ECD27}" destId="{3701D33D-94BB-2644-833C-377F3821833F}" srcOrd="0" destOrd="0" presId="urn:microsoft.com/office/officeart/2005/8/layout/chevron2"/>
    <dgm:cxn modelId="{8BDA2882-8F0B-8F41-9637-F483F0202D88}" type="presOf" srcId="{1CD0575D-3ED0-9E41-8D3A-FCABC9481026}" destId="{A7218BBB-9CDA-1848-8CC5-88302C252C7C}" srcOrd="0" destOrd="2" presId="urn:microsoft.com/office/officeart/2005/8/layout/chevron2"/>
    <dgm:cxn modelId="{E30DA38F-652D-6146-B1F7-A7B9BD4C9903}" type="presOf" srcId="{9C9EBE28-DC33-DE49-B8B3-E7D6C1755863}" destId="{4A738DE1-9B35-7D46-805C-BC2B052E902D}" srcOrd="0" destOrd="0" presId="urn:microsoft.com/office/officeart/2005/8/layout/chevron2"/>
    <dgm:cxn modelId="{3170BB98-2C48-E142-A54D-A6A76BF97190}" srcId="{9C9EBE28-DC33-DE49-B8B3-E7D6C1755863}" destId="{4F0FA9BA-7959-9E49-BDD0-74D15CC4AE5C}" srcOrd="1" destOrd="0" parTransId="{AB9056BF-B1CB-C846-A0C5-0018E78FDEE5}" sibTransId="{592B0E66-F575-D345-A155-5D4026D0E88F}"/>
    <dgm:cxn modelId="{000C6BA6-7A8D-5F44-B324-4D9A4DF33E52}" srcId="{661E2723-D167-3D49-A6DE-ACEC80AF003B}" destId="{3DE9FEE2-7270-344A-903C-505A87AD4B24}" srcOrd="1" destOrd="0" parTransId="{F1AD4895-2FE5-1047-BECA-93B4301D300D}" sibTransId="{1E93BE96-BD0D-7C40-8F18-3C4AD16B1E86}"/>
    <dgm:cxn modelId="{F340CBAC-F879-7F48-B4D3-C7292C89F7AB}" type="presOf" srcId="{E17EB81A-8232-8342-85BC-641E0B378865}" destId="{171F8E02-DF17-0747-840D-D1AC0F7B3A25}" srcOrd="0" destOrd="0" presId="urn:microsoft.com/office/officeart/2005/8/layout/chevron2"/>
    <dgm:cxn modelId="{D3F00BAE-803B-EF4B-9D1A-D5F3ABF5B645}" type="presOf" srcId="{3DE9FEE2-7270-344A-903C-505A87AD4B24}" destId="{A7218BBB-9CDA-1848-8CC5-88302C252C7C}" srcOrd="0" destOrd="1" presId="urn:microsoft.com/office/officeart/2005/8/layout/chevron2"/>
    <dgm:cxn modelId="{8F07F2B0-333E-E04E-B5FC-E417B6359D8D}" srcId="{5BEB7537-9679-5A4D-9EAF-DD0D1A758348}" destId="{E17EB81A-8232-8342-85BC-641E0B378865}" srcOrd="2" destOrd="0" parTransId="{4C9DB1AA-E3F9-174A-97FA-AD0F63A364E8}" sibTransId="{5C3E0EAC-7048-4A49-AE87-FC812C154608}"/>
    <dgm:cxn modelId="{E397D1CD-1570-A347-B572-5C94002D08E2}" type="presOf" srcId="{6DAEC259-0C52-0543-98A4-EC2B7511309A}" destId="{5A4A97E8-FB46-064B-B216-74B924105F84}" srcOrd="0" destOrd="1" presId="urn:microsoft.com/office/officeart/2005/8/layout/chevron2"/>
    <dgm:cxn modelId="{7C00BCD3-627F-5A41-8DCD-466318B51982}" type="presOf" srcId="{020E33D6-3EB0-C54F-8D82-FCF9E717B892}" destId="{5A4A97E8-FB46-064B-B216-74B924105F84}" srcOrd="0" destOrd="2" presId="urn:microsoft.com/office/officeart/2005/8/layout/chevron2"/>
    <dgm:cxn modelId="{3C95E7D4-CB21-7C4C-9265-6E974135CBBE}" srcId="{E17EB81A-8232-8342-85BC-641E0B378865}" destId="{57333169-7E91-ED4F-889D-3E5B23792075}" srcOrd="0" destOrd="0" parTransId="{D91B7D26-62DE-6547-80BC-976084154783}" sibTransId="{BE01F188-4178-7D43-BEA1-45D495C1AE53}"/>
    <dgm:cxn modelId="{2A5301D9-75B5-334C-ADC4-EA46AB173578}" srcId="{661E2723-D167-3D49-A6DE-ACEC80AF003B}" destId="{95ABBD97-FACA-7444-BFD4-E4431C4756D4}" srcOrd="0" destOrd="0" parTransId="{CBD20340-746E-ED46-9EF4-86363B216160}" sibTransId="{7D624466-11F7-1043-A153-192C65C6BED0}"/>
    <dgm:cxn modelId="{216D9CE5-4AA2-1542-A88F-DD9C0DC268B4}" type="presOf" srcId="{4F0FA9BA-7959-9E49-BDD0-74D15CC4AE5C}" destId="{3701D33D-94BB-2644-833C-377F3821833F}" srcOrd="0" destOrd="1" presId="urn:microsoft.com/office/officeart/2005/8/layout/chevron2"/>
    <dgm:cxn modelId="{42C1BFEB-F467-2349-9687-B4E93480E889}" srcId="{E17EB81A-8232-8342-85BC-641E0B378865}" destId="{6DAEC259-0C52-0543-98A4-EC2B7511309A}" srcOrd="1" destOrd="0" parTransId="{ACD572F1-3F29-EC4C-A449-30B712270224}" sibTransId="{3CD4B25F-4E98-AD43-993A-9CDA6206D904}"/>
    <dgm:cxn modelId="{4CD5D8F6-F992-0F4E-9E7B-595BEEDEA530}" type="presOf" srcId="{9A453CD1-A377-C342-A9E4-F39347CBEAA2}" destId="{3701D33D-94BB-2644-833C-377F3821833F}" srcOrd="0" destOrd="2" presId="urn:microsoft.com/office/officeart/2005/8/layout/chevron2"/>
    <dgm:cxn modelId="{8E4050FA-C23C-B54B-8454-B249432EE7F4}" type="presOf" srcId="{5BEB7537-9679-5A4D-9EAF-DD0D1A758348}" destId="{2399A40C-1178-7848-AD82-796F95BCDD60}" srcOrd="0" destOrd="0" presId="urn:microsoft.com/office/officeart/2005/8/layout/chevron2"/>
    <dgm:cxn modelId="{E2293AFC-6524-A44B-A833-09348AABF525}" srcId="{661E2723-D167-3D49-A6DE-ACEC80AF003B}" destId="{1CD0575D-3ED0-9E41-8D3A-FCABC9481026}" srcOrd="2" destOrd="0" parTransId="{EF1D69A9-2B4F-1749-A42C-965542DAA5EA}" sibTransId="{56F1D8CD-539F-1944-ADB5-973E36D725EE}"/>
    <dgm:cxn modelId="{7740FED3-CD3F-D945-8B9D-369275E3582B}" type="presParOf" srcId="{2399A40C-1178-7848-AD82-796F95BCDD60}" destId="{A2BACBD6-FAC2-CF48-A603-E9A13F26AE50}" srcOrd="0" destOrd="0" presId="urn:microsoft.com/office/officeart/2005/8/layout/chevron2"/>
    <dgm:cxn modelId="{48F608C6-91F0-0042-9B11-7C9C19C426F6}" type="presParOf" srcId="{A2BACBD6-FAC2-CF48-A603-E9A13F26AE50}" destId="{6F993495-800C-9D41-B83E-C85152FD39A8}" srcOrd="0" destOrd="0" presId="urn:microsoft.com/office/officeart/2005/8/layout/chevron2"/>
    <dgm:cxn modelId="{BD03A7ED-22DB-A448-AA33-C613BEB50719}" type="presParOf" srcId="{A2BACBD6-FAC2-CF48-A603-E9A13F26AE50}" destId="{A7218BBB-9CDA-1848-8CC5-88302C252C7C}" srcOrd="1" destOrd="0" presId="urn:microsoft.com/office/officeart/2005/8/layout/chevron2"/>
    <dgm:cxn modelId="{6432F4D3-44AF-4646-9C6F-6345891B7761}" type="presParOf" srcId="{2399A40C-1178-7848-AD82-796F95BCDD60}" destId="{7A236176-7471-424A-9CE5-A664146A07AD}" srcOrd="1" destOrd="0" presId="urn:microsoft.com/office/officeart/2005/8/layout/chevron2"/>
    <dgm:cxn modelId="{A6948FD2-2496-684E-B30F-BCF67083BD1E}" type="presParOf" srcId="{2399A40C-1178-7848-AD82-796F95BCDD60}" destId="{B39AB1BB-1113-2444-8396-392C7F23A99A}" srcOrd="2" destOrd="0" presId="urn:microsoft.com/office/officeart/2005/8/layout/chevron2"/>
    <dgm:cxn modelId="{0C4E647E-C56A-244F-A601-D8E749507C26}" type="presParOf" srcId="{B39AB1BB-1113-2444-8396-392C7F23A99A}" destId="{4A738DE1-9B35-7D46-805C-BC2B052E902D}" srcOrd="0" destOrd="0" presId="urn:microsoft.com/office/officeart/2005/8/layout/chevron2"/>
    <dgm:cxn modelId="{5C8C136E-1843-8D4A-AD71-6AF897763119}" type="presParOf" srcId="{B39AB1BB-1113-2444-8396-392C7F23A99A}" destId="{3701D33D-94BB-2644-833C-377F3821833F}" srcOrd="1" destOrd="0" presId="urn:microsoft.com/office/officeart/2005/8/layout/chevron2"/>
    <dgm:cxn modelId="{0607ECDF-5903-F541-931D-4F2FB0107126}" type="presParOf" srcId="{2399A40C-1178-7848-AD82-796F95BCDD60}" destId="{48E35BD0-8082-074C-A454-CF41BFFA1B61}" srcOrd="3" destOrd="0" presId="urn:microsoft.com/office/officeart/2005/8/layout/chevron2"/>
    <dgm:cxn modelId="{47352275-CA1A-154B-BB30-9A52FECD4F41}" type="presParOf" srcId="{2399A40C-1178-7848-AD82-796F95BCDD60}" destId="{27F4BC4E-F27A-DF46-B49D-BF0774926685}" srcOrd="4" destOrd="0" presId="urn:microsoft.com/office/officeart/2005/8/layout/chevron2"/>
    <dgm:cxn modelId="{A8A5267E-E569-5F4E-8FD7-543D01EEB9E5}" type="presParOf" srcId="{27F4BC4E-F27A-DF46-B49D-BF0774926685}" destId="{171F8E02-DF17-0747-840D-D1AC0F7B3A25}" srcOrd="0" destOrd="0" presId="urn:microsoft.com/office/officeart/2005/8/layout/chevron2"/>
    <dgm:cxn modelId="{FFAA07CE-5AC8-444A-94D4-C049BF1365EE}" type="presParOf" srcId="{27F4BC4E-F27A-DF46-B49D-BF0774926685}" destId="{5A4A97E8-FB46-064B-B216-74B924105F84}"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8EC4E4D-C41E-4E26-9BCE-951CD8D0F799}"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A1B59FD4-5748-4493-9813-E146E6DFCC2E}">
      <dgm:prSet/>
      <dgm:spPr/>
      <dgm:t>
        <a:bodyPr/>
        <a:lstStyle/>
        <a:p>
          <a:pPr>
            <a:lnSpc>
              <a:spcPct val="100000"/>
            </a:lnSpc>
            <a:defRPr b="1"/>
          </a:pPr>
          <a:r>
            <a:rPr lang="en-US" b="1" dirty="0"/>
            <a:t>Analyzing Censorship Trends</a:t>
          </a:r>
          <a:endParaRPr lang="en-US" dirty="0"/>
        </a:p>
      </dgm:t>
    </dgm:pt>
    <dgm:pt modelId="{66B3CDB2-177C-4397-A32F-8CF27F1D94B8}" type="parTrans" cxnId="{C7FB163E-A36E-4D8E-888E-5C25E37F1460}">
      <dgm:prSet/>
      <dgm:spPr/>
      <dgm:t>
        <a:bodyPr/>
        <a:lstStyle/>
        <a:p>
          <a:endParaRPr lang="en-US"/>
        </a:p>
      </dgm:t>
    </dgm:pt>
    <dgm:pt modelId="{EF7CBD83-3E83-4DC0-AD56-AD87C197AA3C}" type="sibTrans" cxnId="{C7FB163E-A36E-4D8E-888E-5C25E37F1460}">
      <dgm:prSet/>
      <dgm:spPr/>
      <dgm:t>
        <a:bodyPr/>
        <a:lstStyle/>
        <a:p>
          <a:pPr>
            <a:lnSpc>
              <a:spcPct val="100000"/>
            </a:lnSpc>
            <a:defRPr b="1"/>
          </a:pPr>
          <a:endParaRPr lang="en-US"/>
        </a:p>
      </dgm:t>
    </dgm:pt>
    <dgm:pt modelId="{FC05D6D4-6E1F-42ED-8DDE-D87A62B0C84D}">
      <dgm:prSet/>
      <dgm:spPr/>
      <dgm:t>
        <a:bodyPr/>
        <a:lstStyle/>
        <a:p>
          <a:pPr>
            <a:lnSpc>
              <a:spcPct val="100000"/>
            </a:lnSpc>
          </a:pPr>
          <a:r>
            <a:rPr lang="en-US" dirty="0"/>
            <a:t>Continuing to examine banned books in Florida and Iowa, identifying key linguistic and thematic patterns through text mining.</a:t>
          </a:r>
        </a:p>
      </dgm:t>
    </dgm:pt>
    <dgm:pt modelId="{4D94D711-CBF6-4F2A-A8C4-DF5099E403EB}" type="parTrans" cxnId="{C21280F3-157B-498B-8F4C-8F0A92926B64}">
      <dgm:prSet/>
      <dgm:spPr/>
      <dgm:t>
        <a:bodyPr/>
        <a:lstStyle/>
        <a:p>
          <a:endParaRPr lang="en-US"/>
        </a:p>
      </dgm:t>
    </dgm:pt>
    <dgm:pt modelId="{2801E969-438D-446F-8B24-0E29D1A64C66}" type="sibTrans" cxnId="{C21280F3-157B-498B-8F4C-8F0A92926B64}">
      <dgm:prSet/>
      <dgm:spPr/>
      <dgm:t>
        <a:bodyPr/>
        <a:lstStyle/>
        <a:p>
          <a:endParaRPr lang="en-US"/>
        </a:p>
      </dgm:t>
    </dgm:pt>
    <dgm:pt modelId="{1881DCE2-9174-4D6F-99B5-3821504C8C6C}">
      <dgm:prSet/>
      <dgm:spPr/>
      <dgm:t>
        <a:bodyPr/>
        <a:lstStyle/>
        <a:p>
          <a:pPr>
            <a:lnSpc>
              <a:spcPct val="100000"/>
            </a:lnSpc>
            <a:defRPr b="1"/>
          </a:pPr>
          <a:r>
            <a:rPr lang="en-US" b="1" dirty="0"/>
            <a:t>Overcoming Data Challenges</a:t>
          </a:r>
          <a:endParaRPr lang="en-US" dirty="0"/>
        </a:p>
      </dgm:t>
    </dgm:pt>
    <dgm:pt modelId="{F620EE22-5D04-4297-94D2-5863122FB1D2}" type="parTrans" cxnId="{786EC8B2-A096-4DEB-8CD4-3FF532DD2062}">
      <dgm:prSet/>
      <dgm:spPr/>
      <dgm:t>
        <a:bodyPr/>
        <a:lstStyle/>
        <a:p>
          <a:endParaRPr lang="en-US"/>
        </a:p>
      </dgm:t>
    </dgm:pt>
    <dgm:pt modelId="{0C1780EB-1E79-4543-9E8C-F0DD67CAE097}" type="sibTrans" cxnId="{786EC8B2-A096-4DEB-8CD4-3FF532DD2062}">
      <dgm:prSet/>
      <dgm:spPr/>
      <dgm:t>
        <a:bodyPr/>
        <a:lstStyle/>
        <a:p>
          <a:pPr>
            <a:lnSpc>
              <a:spcPct val="100000"/>
            </a:lnSpc>
            <a:defRPr b="1"/>
          </a:pPr>
          <a:endParaRPr lang="en-US"/>
        </a:p>
      </dgm:t>
    </dgm:pt>
    <dgm:pt modelId="{EABB3A87-3B6C-4604-AAF7-644826FE9FB4}">
      <dgm:prSet/>
      <dgm:spPr/>
      <dgm:t>
        <a:bodyPr/>
        <a:lstStyle/>
        <a:p>
          <a:pPr>
            <a:lnSpc>
              <a:spcPct val="100000"/>
            </a:lnSpc>
          </a:pPr>
          <a:r>
            <a:rPr lang="en-US" dirty="0"/>
            <a:t>Data retrieval and cleaning required multiple iterations to refine text preprocessing and ensure accurate term frequency analysis.</a:t>
          </a:r>
        </a:p>
      </dgm:t>
    </dgm:pt>
    <dgm:pt modelId="{002073B1-5B9D-4D3B-8F65-25218D765A1F}" type="parTrans" cxnId="{30367AAB-DF90-455B-88B2-222A46264E3A}">
      <dgm:prSet/>
      <dgm:spPr/>
      <dgm:t>
        <a:bodyPr/>
        <a:lstStyle/>
        <a:p>
          <a:endParaRPr lang="en-US"/>
        </a:p>
      </dgm:t>
    </dgm:pt>
    <dgm:pt modelId="{73E80983-813F-48FE-9CE6-78B23CA33EA9}" type="sibTrans" cxnId="{30367AAB-DF90-455B-88B2-222A46264E3A}">
      <dgm:prSet/>
      <dgm:spPr/>
      <dgm:t>
        <a:bodyPr/>
        <a:lstStyle/>
        <a:p>
          <a:endParaRPr lang="en-US"/>
        </a:p>
      </dgm:t>
    </dgm:pt>
    <dgm:pt modelId="{A9910425-92D3-4649-9F80-D0C5F09108D4}">
      <dgm:prSet/>
      <dgm:spPr/>
      <dgm:t>
        <a:bodyPr/>
        <a:lstStyle/>
        <a:p>
          <a:pPr>
            <a:lnSpc>
              <a:spcPct val="100000"/>
            </a:lnSpc>
            <a:defRPr b="1"/>
          </a:pPr>
          <a:r>
            <a:rPr lang="en-US" b="1" dirty="0"/>
            <a:t>Implications &amp; Next Steps</a:t>
          </a:r>
          <a:endParaRPr lang="en-US" dirty="0"/>
        </a:p>
      </dgm:t>
    </dgm:pt>
    <dgm:pt modelId="{37F54B11-9DD4-4068-9C6A-2D57CCE6CC87}" type="parTrans" cxnId="{68885AD5-C1FC-4123-B883-41C7E0E2BEAA}">
      <dgm:prSet/>
      <dgm:spPr/>
      <dgm:t>
        <a:bodyPr/>
        <a:lstStyle/>
        <a:p>
          <a:endParaRPr lang="en-US"/>
        </a:p>
      </dgm:t>
    </dgm:pt>
    <dgm:pt modelId="{0864BD82-064A-4D62-A91E-2888D5954B91}" type="sibTrans" cxnId="{68885AD5-C1FC-4123-B883-41C7E0E2BEAA}">
      <dgm:prSet/>
      <dgm:spPr/>
      <dgm:t>
        <a:bodyPr/>
        <a:lstStyle/>
        <a:p>
          <a:endParaRPr lang="en-US"/>
        </a:p>
      </dgm:t>
    </dgm:pt>
    <dgm:pt modelId="{B8507533-98B6-420D-A117-AD1CC4FACA45}">
      <dgm:prSet/>
      <dgm:spPr/>
      <dgm:t>
        <a:bodyPr/>
        <a:lstStyle/>
        <a:p>
          <a:pPr>
            <a:lnSpc>
              <a:spcPct val="100000"/>
            </a:lnSpc>
          </a:pPr>
          <a:r>
            <a:rPr lang="en-US" dirty="0"/>
            <a:t>Findings will inform predictive modeling to assess censorship risk and contribute to discussions on intellectual freedom and policy impact.</a:t>
          </a:r>
        </a:p>
      </dgm:t>
    </dgm:pt>
    <dgm:pt modelId="{74C85031-BCCB-4E4F-99DE-BA4C02E72617}" type="parTrans" cxnId="{094422E1-5F26-49D1-B141-C2070FC3E007}">
      <dgm:prSet/>
      <dgm:spPr/>
      <dgm:t>
        <a:bodyPr/>
        <a:lstStyle/>
        <a:p>
          <a:endParaRPr lang="en-US"/>
        </a:p>
      </dgm:t>
    </dgm:pt>
    <dgm:pt modelId="{D504BBCB-648F-434B-AD92-7EA7F5487B33}" type="sibTrans" cxnId="{094422E1-5F26-49D1-B141-C2070FC3E007}">
      <dgm:prSet/>
      <dgm:spPr/>
      <dgm:t>
        <a:bodyPr/>
        <a:lstStyle/>
        <a:p>
          <a:endParaRPr lang="en-US"/>
        </a:p>
      </dgm:t>
    </dgm:pt>
    <dgm:pt modelId="{AA266BA5-F964-E748-B84A-54459E47D851}" type="pres">
      <dgm:prSet presAssocID="{78EC4E4D-C41E-4E26-9BCE-951CD8D0F799}" presName="Name0" presStyleCnt="0">
        <dgm:presLayoutVars>
          <dgm:dir/>
          <dgm:resizeHandles val="exact"/>
        </dgm:presLayoutVars>
      </dgm:prSet>
      <dgm:spPr/>
    </dgm:pt>
    <dgm:pt modelId="{9EAB7C56-3A50-3948-BACA-71F506DE31F7}" type="pres">
      <dgm:prSet presAssocID="{A1B59FD4-5748-4493-9813-E146E6DFCC2E}" presName="compNode" presStyleCnt="0"/>
      <dgm:spPr/>
    </dgm:pt>
    <dgm:pt modelId="{6E817C00-72C2-1844-B507-A9280DE174FD}" type="pres">
      <dgm:prSet presAssocID="{A1B59FD4-5748-4493-9813-E146E6DFCC2E}" presName="pictRect" presStyleLbl="revTx" presStyleIdx="0" presStyleCnt="6">
        <dgm:presLayoutVars>
          <dgm:chMax val="0"/>
          <dgm:bulletEnabled/>
        </dgm:presLayoutVars>
      </dgm:prSet>
      <dgm:spPr/>
    </dgm:pt>
    <dgm:pt modelId="{EE4AA113-B720-CF49-ABBC-82BC22DCAB9A}" type="pres">
      <dgm:prSet presAssocID="{A1B59FD4-5748-4493-9813-E146E6DFCC2E}" presName="textRect" presStyleLbl="revTx" presStyleIdx="1" presStyleCnt="6">
        <dgm:presLayoutVars>
          <dgm:bulletEnabled/>
        </dgm:presLayoutVars>
      </dgm:prSet>
      <dgm:spPr/>
    </dgm:pt>
    <dgm:pt modelId="{0588092E-CB0F-6C47-8A0B-ADAF6F73D181}" type="pres">
      <dgm:prSet presAssocID="{EF7CBD83-3E83-4DC0-AD56-AD87C197AA3C}" presName="sibTrans" presStyleLbl="sibTrans2D1" presStyleIdx="0" presStyleCnt="0"/>
      <dgm:spPr/>
    </dgm:pt>
    <dgm:pt modelId="{770AE210-C0FB-F941-80EE-09C4780DD9D6}" type="pres">
      <dgm:prSet presAssocID="{1881DCE2-9174-4D6F-99B5-3821504C8C6C}" presName="compNode" presStyleCnt="0"/>
      <dgm:spPr/>
    </dgm:pt>
    <dgm:pt modelId="{9E10DD40-65AF-DC4A-91F6-7B8EC0B58981}" type="pres">
      <dgm:prSet presAssocID="{1881DCE2-9174-4D6F-99B5-3821504C8C6C}" presName="pictRect" presStyleLbl="revTx" presStyleIdx="2" presStyleCnt="6">
        <dgm:presLayoutVars>
          <dgm:chMax val="0"/>
          <dgm:bulletEnabled/>
        </dgm:presLayoutVars>
      </dgm:prSet>
      <dgm:spPr/>
    </dgm:pt>
    <dgm:pt modelId="{CA3FD70C-625C-E24D-9695-0AFF5118B746}" type="pres">
      <dgm:prSet presAssocID="{1881DCE2-9174-4D6F-99B5-3821504C8C6C}" presName="textRect" presStyleLbl="revTx" presStyleIdx="3" presStyleCnt="6">
        <dgm:presLayoutVars>
          <dgm:bulletEnabled/>
        </dgm:presLayoutVars>
      </dgm:prSet>
      <dgm:spPr/>
    </dgm:pt>
    <dgm:pt modelId="{C8BD9378-345E-664C-A5BC-70A84095AD6F}" type="pres">
      <dgm:prSet presAssocID="{0C1780EB-1E79-4543-9E8C-F0DD67CAE097}" presName="sibTrans" presStyleLbl="sibTrans2D1" presStyleIdx="0" presStyleCnt="0"/>
      <dgm:spPr/>
    </dgm:pt>
    <dgm:pt modelId="{F9055DED-0965-9244-9EB6-BDD5A148144B}" type="pres">
      <dgm:prSet presAssocID="{A9910425-92D3-4649-9F80-D0C5F09108D4}" presName="compNode" presStyleCnt="0"/>
      <dgm:spPr/>
    </dgm:pt>
    <dgm:pt modelId="{024C0806-78FB-2343-B5BA-AE671FCD0ACB}" type="pres">
      <dgm:prSet presAssocID="{A9910425-92D3-4649-9F80-D0C5F09108D4}" presName="pictRect" presStyleLbl="revTx" presStyleIdx="4" presStyleCnt="6">
        <dgm:presLayoutVars>
          <dgm:chMax val="0"/>
          <dgm:bulletEnabled/>
        </dgm:presLayoutVars>
      </dgm:prSet>
      <dgm:spPr/>
    </dgm:pt>
    <dgm:pt modelId="{4A45307C-39AB-9D4C-87C7-620C5CA978E9}" type="pres">
      <dgm:prSet presAssocID="{A9910425-92D3-4649-9F80-D0C5F09108D4}" presName="textRect" presStyleLbl="revTx" presStyleIdx="5" presStyleCnt="6">
        <dgm:presLayoutVars>
          <dgm:bulletEnabled/>
        </dgm:presLayoutVars>
      </dgm:prSet>
      <dgm:spPr/>
    </dgm:pt>
  </dgm:ptLst>
  <dgm:cxnLst>
    <dgm:cxn modelId="{1CC89D0F-A8E7-4849-A48D-8684B9FF95CD}" type="presOf" srcId="{1881DCE2-9174-4D6F-99B5-3821504C8C6C}" destId="{9E10DD40-65AF-DC4A-91F6-7B8EC0B58981}" srcOrd="0" destOrd="0" presId="urn:microsoft.com/office/officeart/2024/3/layout/hArchList1"/>
    <dgm:cxn modelId="{4664142B-EA0D-FF44-ADF2-3FF78B082C70}" type="presOf" srcId="{FC05D6D4-6E1F-42ED-8DDE-D87A62B0C84D}" destId="{EE4AA113-B720-CF49-ABBC-82BC22DCAB9A}" srcOrd="0" destOrd="0" presId="urn:microsoft.com/office/officeart/2024/3/layout/hArchList1"/>
    <dgm:cxn modelId="{F6F05932-3442-424A-B271-2662126CDD2D}" type="presOf" srcId="{78EC4E4D-C41E-4E26-9BCE-951CD8D0F799}" destId="{AA266BA5-F964-E748-B84A-54459E47D851}" srcOrd="0" destOrd="0" presId="urn:microsoft.com/office/officeart/2024/3/layout/hArchList1"/>
    <dgm:cxn modelId="{C7FB163E-A36E-4D8E-888E-5C25E37F1460}" srcId="{78EC4E4D-C41E-4E26-9BCE-951CD8D0F799}" destId="{A1B59FD4-5748-4493-9813-E146E6DFCC2E}" srcOrd="0" destOrd="0" parTransId="{66B3CDB2-177C-4397-A32F-8CF27F1D94B8}" sibTransId="{EF7CBD83-3E83-4DC0-AD56-AD87C197AA3C}"/>
    <dgm:cxn modelId="{94FFCE40-7A86-5240-A9F8-7753C6708E13}" type="presOf" srcId="{EF7CBD83-3E83-4DC0-AD56-AD87C197AA3C}" destId="{0588092E-CB0F-6C47-8A0B-ADAF6F73D181}" srcOrd="0" destOrd="0" presId="urn:microsoft.com/office/officeart/2024/3/layout/hArchList1"/>
    <dgm:cxn modelId="{2EEE3F48-EEFA-A644-951D-2ADEF53878F9}" type="presOf" srcId="{0C1780EB-1E79-4543-9E8C-F0DD67CAE097}" destId="{C8BD9378-345E-664C-A5BC-70A84095AD6F}" srcOrd="0" destOrd="0" presId="urn:microsoft.com/office/officeart/2024/3/layout/hArchList1"/>
    <dgm:cxn modelId="{F3804A4B-48B6-7747-B3AF-B032DDC7DD61}" type="presOf" srcId="{A1B59FD4-5748-4493-9813-E146E6DFCC2E}" destId="{6E817C00-72C2-1844-B507-A9280DE174FD}" srcOrd="0" destOrd="0" presId="urn:microsoft.com/office/officeart/2024/3/layout/hArchList1"/>
    <dgm:cxn modelId="{D1359BA7-C2E3-CB46-8BA5-6D83F56B6703}" type="presOf" srcId="{EABB3A87-3B6C-4604-AAF7-644826FE9FB4}" destId="{CA3FD70C-625C-E24D-9695-0AFF5118B746}" srcOrd="0" destOrd="0" presId="urn:microsoft.com/office/officeart/2024/3/layout/hArchList1"/>
    <dgm:cxn modelId="{30367AAB-DF90-455B-88B2-222A46264E3A}" srcId="{1881DCE2-9174-4D6F-99B5-3821504C8C6C}" destId="{EABB3A87-3B6C-4604-AAF7-644826FE9FB4}" srcOrd="0" destOrd="0" parTransId="{002073B1-5B9D-4D3B-8F65-25218D765A1F}" sibTransId="{73E80983-813F-48FE-9CE6-78B23CA33EA9}"/>
    <dgm:cxn modelId="{786EC8B2-A096-4DEB-8CD4-3FF532DD2062}" srcId="{78EC4E4D-C41E-4E26-9BCE-951CD8D0F799}" destId="{1881DCE2-9174-4D6F-99B5-3821504C8C6C}" srcOrd="1" destOrd="0" parTransId="{F620EE22-5D04-4297-94D2-5863122FB1D2}" sibTransId="{0C1780EB-1E79-4543-9E8C-F0DD67CAE097}"/>
    <dgm:cxn modelId="{DA3AA5C5-8B97-394F-9C11-AF5A58479002}" type="presOf" srcId="{B8507533-98B6-420D-A117-AD1CC4FACA45}" destId="{4A45307C-39AB-9D4C-87C7-620C5CA978E9}" srcOrd="0" destOrd="0" presId="urn:microsoft.com/office/officeart/2024/3/layout/hArchList1"/>
    <dgm:cxn modelId="{68885AD5-C1FC-4123-B883-41C7E0E2BEAA}" srcId="{78EC4E4D-C41E-4E26-9BCE-951CD8D0F799}" destId="{A9910425-92D3-4649-9F80-D0C5F09108D4}" srcOrd="2" destOrd="0" parTransId="{37F54B11-9DD4-4068-9C6A-2D57CCE6CC87}" sibTransId="{0864BD82-064A-4D62-A91E-2888D5954B91}"/>
    <dgm:cxn modelId="{094422E1-5F26-49D1-B141-C2070FC3E007}" srcId="{A9910425-92D3-4649-9F80-D0C5F09108D4}" destId="{B8507533-98B6-420D-A117-AD1CC4FACA45}" srcOrd="0" destOrd="0" parTransId="{74C85031-BCCB-4E4F-99DE-BA4C02E72617}" sibTransId="{D504BBCB-648F-434B-AD92-7EA7F5487B33}"/>
    <dgm:cxn modelId="{6B2493F1-6A2E-E749-BB15-100BACE05B5C}" type="presOf" srcId="{A9910425-92D3-4649-9F80-D0C5F09108D4}" destId="{024C0806-78FB-2343-B5BA-AE671FCD0ACB}" srcOrd="0" destOrd="0" presId="urn:microsoft.com/office/officeart/2024/3/layout/hArchList1"/>
    <dgm:cxn modelId="{C21280F3-157B-498B-8F4C-8F0A92926B64}" srcId="{A1B59FD4-5748-4493-9813-E146E6DFCC2E}" destId="{FC05D6D4-6E1F-42ED-8DDE-D87A62B0C84D}" srcOrd="0" destOrd="0" parTransId="{4D94D711-CBF6-4F2A-A8C4-DF5099E403EB}" sibTransId="{2801E969-438D-446F-8B24-0E29D1A64C66}"/>
    <dgm:cxn modelId="{ABE8D14E-5E37-E044-BBF0-88A254E1584C}" type="presParOf" srcId="{AA266BA5-F964-E748-B84A-54459E47D851}" destId="{9EAB7C56-3A50-3948-BACA-71F506DE31F7}" srcOrd="0" destOrd="0" presId="urn:microsoft.com/office/officeart/2024/3/layout/hArchList1"/>
    <dgm:cxn modelId="{739AB8F0-BED3-CE46-BE67-197B5953F50B}" type="presParOf" srcId="{9EAB7C56-3A50-3948-BACA-71F506DE31F7}" destId="{6E817C00-72C2-1844-B507-A9280DE174FD}" srcOrd="0" destOrd="0" presId="urn:microsoft.com/office/officeart/2024/3/layout/hArchList1"/>
    <dgm:cxn modelId="{F1BB6DD6-1479-2541-92CD-C967DAFC118E}" type="presParOf" srcId="{9EAB7C56-3A50-3948-BACA-71F506DE31F7}" destId="{EE4AA113-B720-CF49-ABBC-82BC22DCAB9A}" srcOrd="1" destOrd="0" presId="urn:microsoft.com/office/officeart/2024/3/layout/hArchList1"/>
    <dgm:cxn modelId="{24A2D0F9-BD36-284F-83BD-FD273CBAF936}" type="presParOf" srcId="{AA266BA5-F964-E748-B84A-54459E47D851}" destId="{0588092E-CB0F-6C47-8A0B-ADAF6F73D181}" srcOrd="1" destOrd="0" presId="urn:microsoft.com/office/officeart/2024/3/layout/hArchList1"/>
    <dgm:cxn modelId="{5E8DBFC8-0EC0-5B48-9700-8B72BE8F4DDF}" type="presParOf" srcId="{AA266BA5-F964-E748-B84A-54459E47D851}" destId="{770AE210-C0FB-F941-80EE-09C4780DD9D6}" srcOrd="2" destOrd="0" presId="urn:microsoft.com/office/officeart/2024/3/layout/hArchList1"/>
    <dgm:cxn modelId="{DDCF769D-5EF0-484D-9A5C-2EE0BE2162A8}" type="presParOf" srcId="{770AE210-C0FB-F941-80EE-09C4780DD9D6}" destId="{9E10DD40-65AF-DC4A-91F6-7B8EC0B58981}" srcOrd="0" destOrd="0" presId="urn:microsoft.com/office/officeart/2024/3/layout/hArchList1"/>
    <dgm:cxn modelId="{60373163-3371-674C-89DF-3584211B19C8}" type="presParOf" srcId="{770AE210-C0FB-F941-80EE-09C4780DD9D6}" destId="{CA3FD70C-625C-E24D-9695-0AFF5118B746}" srcOrd="1" destOrd="0" presId="urn:microsoft.com/office/officeart/2024/3/layout/hArchList1"/>
    <dgm:cxn modelId="{64708A28-0932-D442-8D01-01537F6A72AD}" type="presParOf" srcId="{AA266BA5-F964-E748-B84A-54459E47D851}" destId="{C8BD9378-345E-664C-A5BC-70A84095AD6F}" srcOrd="3" destOrd="0" presId="urn:microsoft.com/office/officeart/2024/3/layout/hArchList1"/>
    <dgm:cxn modelId="{7DBEBA39-875F-1343-9406-99E9EAED99E9}" type="presParOf" srcId="{AA266BA5-F964-E748-B84A-54459E47D851}" destId="{F9055DED-0965-9244-9EB6-BDD5A148144B}" srcOrd="4" destOrd="0" presId="urn:microsoft.com/office/officeart/2024/3/layout/hArchList1"/>
    <dgm:cxn modelId="{D7322777-02A7-9540-9358-1C82E5AADCCE}" type="presParOf" srcId="{F9055DED-0965-9244-9EB6-BDD5A148144B}" destId="{024C0806-78FB-2343-B5BA-AE671FCD0ACB}" srcOrd="0" destOrd="0" presId="urn:microsoft.com/office/officeart/2024/3/layout/hArchList1"/>
    <dgm:cxn modelId="{9D1C7CC5-0CCC-0C4A-B223-B8666F7EB829}" type="presParOf" srcId="{F9055DED-0965-9244-9EB6-BDD5A148144B}" destId="{4A45307C-39AB-9D4C-87C7-620C5CA978E9}"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C477DB-A105-694C-B1E7-617E60ED98E3}">
      <dsp:nvSpPr>
        <dsp:cNvPr id="0" name=""/>
        <dsp:cNvSpPr/>
      </dsp:nvSpPr>
      <dsp:spPr>
        <a:xfrm>
          <a:off x="133201" y="826225"/>
          <a:ext cx="3159137" cy="987230"/>
        </a:xfrm>
        <a:prstGeom prst="rect">
          <a:avLst/>
        </a:prstGeom>
        <a:solidFill>
          <a:schemeClr val="lt2">
            <a:alpha val="40000"/>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8684"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Data Types</a:t>
          </a:r>
        </a:p>
      </dsp:txBody>
      <dsp:txXfrm>
        <a:off x="133201" y="826225"/>
        <a:ext cx="3159137" cy="987230"/>
      </dsp:txXfrm>
    </dsp:sp>
    <dsp:sp modelId="{2DE409C4-3A4C-AD48-ACD1-8BA6867DF2EE}">
      <dsp:nvSpPr>
        <dsp:cNvPr id="0" name=""/>
        <dsp:cNvSpPr/>
      </dsp:nvSpPr>
      <dsp:spPr>
        <a:xfrm>
          <a:off x="1570" y="683625"/>
          <a:ext cx="691061" cy="1036592"/>
        </a:xfrm>
        <a:prstGeom prst="rect">
          <a:avLst/>
        </a:prstGeom>
        <a:blipFill dpi="0" rotWithShape="1">
          <a:blip xmlns:r="http://schemas.openxmlformats.org/officeDocument/2006/relationships" r:embed="rId1">
            <a:extLst>
              <a:ext uri="{96DAC541-7B7A-43D3-8B79-37D633B846F1}">
                <asvg:svgBlip xmlns:asvg="http://schemas.microsoft.com/office/drawing/2016/SVG/main" r:embed="rId2"/>
              </a:ext>
            </a:extLst>
          </a:blip>
          <a:srcRect/>
          <a:stretch>
            <a:fillRect l="-25000" r="-25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551DF72-2390-B84B-AC52-B89332AE696F}">
      <dsp:nvSpPr>
        <dsp:cNvPr id="0" name=""/>
        <dsp:cNvSpPr/>
      </dsp:nvSpPr>
      <dsp:spPr>
        <a:xfrm>
          <a:off x="3605851" y="826225"/>
          <a:ext cx="3159137" cy="987230"/>
        </a:xfrm>
        <a:prstGeom prst="rect">
          <a:avLst/>
        </a:prstGeom>
        <a:solidFill>
          <a:schemeClr val="lt2">
            <a:alpha val="40000"/>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8684"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Data Description</a:t>
          </a:r>
        </a:p>
      </dsp:txBody>
      <dsp:txXfrm>
        <a:off x="3605851" y="826225"/>
        <a:ext cx="3159137" cy="987230"/>
      </dsp:txXfrm>
    </dsp:sp>
    <dsp:sp modelId="{C49E7DD9-A32B-814A-917E-6D0C250888A5}">
      <dsp:nvSpPr>
        <dsp:cNvPr id="0" name=""/>
        <dsp:cNvSpPr/>
      </dsp:nvSpPr>
      <dsp:spPr>
        <a:xfrm>
          <a:off x="3474220" y="683625"/>
          <a:ext cx="691061" cy="103659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l="-25000" r="-25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819C1A3-F31E-5547-946E-AC54C30FCD36}">
      <dsp:nvSpPr>
        <dsp:cNvPr id="0" name=""/>
        <dsp:cNvSpPr/>
      </dsp:nvSpPr>
      <dsp:spPr>
        <a:xfrm>
          <a:off x="133201" y="2069039"/>
          <a:ext cx="3159137" cy="987230"/>
        </a:xfrm>
        <a:prstGeom prst="rect">
          <a:avLst/>
        </a:prstGeom>
        <a:solidFill>
          <a:schemeClr val="lt2">
            <a:alpha val="40000"/>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8684"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Data Retrieval &amp; Cleaning</a:t>
          </a:r>
        </a:p>
      </dsp:txBody>
      <dsp:txXfrm>
        <a:off x="133201" y="2069039"/>
        <a:ext cx="3159137" cy="987230"/>
      </dsp:txXfrm>
    </dsp:sp>
    <dsp:sp modelId="{32606F56-9298-5C47-B421-7C29B6E0EF3A}">
      <dsp:nvSpPr>
        <dsp:cNvPr id="0" name=""/>
        <dsp:cNvSpPr/>
      </dsp:nvSpPr>
      <dsp:spPr>
        <a:xfrm>
          <a:off x="1570" y="1926439"/>
          <a:ext cx="691061" cy="103659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l="-25000" r="-25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84E1C88-C664-5B44-853A-5548CFCEA610}">
      <dsp:nvSpPr>
        <dsp:cNvPr id="0" name=""/>
        <dsp:cNvSpPr/>
      </dsp:nvSpPr>
      <dsp:spPr>
        <a:xfrm>
          <a:off x="3605851" y="2069039"/>
          <a:ext cx="3159137" cy="987230"/>
        </a:xfrm>
        <a:prstGeom prst="rect">
          <a:avLst/>
        </a:prstGeom>
        <a:solidFill>
          <a:schemeClr val="lt2">
            <a:alpha val="40000"/>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8684"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Data Visualization </a:t>
          </a:r>
        </a:p>
      </dsp:txBody>
      <dsp:txXfrm>
        <a:off x="3605851" y="2069039"/>
        <a:ext cx="3159137" cy="987230"/>
      </dsp:txXfrm>
    </dsp:sp>
    <dsp:sp modelId="{FB339D01-6615-5C4F-84DA-F28F52DD60DF}">
      <dsp:nvSpPr>
        <dsp:cNvPr id="0" name=""/>
        <dsp:cNvSpPr/>
      </dsp:nvSpPr>
      <dsp:spPr>
        <a:xfrm>
          <a:off x="3474220" y="1926439"/>
          <a:ext cx="691061" cy="1036592"/>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l="-25000" r="-25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C4A88B-D451-8D41-B5A4-C7406F809E42}">
      <dsp:nvSpPr>
        <dsp:cNvPr id="0" name=""/>
        <dsp:cNvSpPr/>
      </dsp:nvSpPr>
      <dsp:spPr>
        <a:xfrm>
          <a:off x="23" y="238567"/>
          <a:ext cx="2217387" cy="5184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Florida</a:t>
          </a:r>
        </a:p>
      </dsp:txBody>
      <dsp:txXfrm>
        <a:off x="23" y="238567"/>
        <a:ext cx="2217387" cy="518400"/>
      </dsp:txXfrm>
    </dsp:sp>
    <dsp:sp modelId="{27CDA9F5-64FD-4A41-A82F-5FF0AB2FC6F8}">
      <dsp:nvSpPr>
        <dsp:cNvPr id="0" name=""/>
        <dsp:cNvSpPr/>
      </dsp:nvSpPr>
      <dsp:spPr>
        <a:xfrm>
          <a:off x="23" y="756967"/>
          <a:ext cx="2217387" cy="3261059"/>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b="0" i="1" u="none" kern="1200" dirty="0"/>
            <a:t>Wuthering Heights</a:t>
          </a:r>
          <a:r>
            <a:rPr lang="en-US" sz="1800" b="0" i="0" u="none" kern="1200" dirty="0"/>
            <a:t> </a:t>
          </a:r>
          <a:endParaRPr lang="en-US" sz="1800" kern="1200" dirty="0"/>
        </a:p>
        <a:p>
          <a:pPr marL="171450" lvl="1" indent="-171450" algn="l" defTabSz="800100">
            <a:lnSpc>
              <a:spcPct val="90000"/>
            </a:lnSpc>
            <a:spcBef>
              <a:spcPct val="0"/>
            </a:spcBef>
            <a:spcAft>
              <a:spcPct val="15000"/>
            </a:spcAft>
            <a:buChar char="•"/>
          </a:pPr>
          <a:r>
            <a:rPr lang="en-US" sz="1800" b="0" i="1" u="none" kern="1200" dirty="0"/>
            <a:t>The Taming of the Shrew</a:t>
          </a:r>
          <a:endParaRPr lang="en-US" sz="1800" kern="1200" dirty="0"/>
        </a:p>
        <a:p>
          <a:pPr marL="171450" lvl="1" indent="-171450" algn="l" defTabSz="800100">
            <a:lnSpc>
              <a:spcPct val="90000"/>
            </a:lnSpc>
            <a:spcBef>
              <a:spcPct val="0"/>
            </a:spcBef>
            <a:spcAft>
              <a:spcPct val="15000"/>
            </a:spcAft>
            <a:buChar char="•"/>
          </a:pPr>
          <a:r>
            <a:rPr lang="en-US" sz="1800" b="0" i="1" u="none" kern="1200" dirty="0"/>
            <a:t>Helen of Troy</a:t>
          </a:r>
          <a:endParaRPr lang="en-US" sz="1800" kern="1200" dirty="0"/>
        </a:p>
        <a:p>
          <a:pPr marL="171450" lvl="1" indent="-171450" algn="l" defTabSz="800100">
            <a:lnSpc>
              <a:spcPct val="90000"/>
            </a:lnSpc>
            <a:spcBef>
              <a:spcPct val="0"/>
            </a:spcBef>
            <a:spcAft>
              <a:spcPct val="15000"/>
            </a:spcAft>
            <a:buChar char="•"/>
          </a:pPr>
          <a:r>
            <a:rPr lang="en-US" sz="1800" b="0" i="1" u="none" kern="1200" dirty="0"/>
            <a:t>Leonardo Da Vinci</a:t>
          </a:r>
          <a:endParaRPr lang="en-US" sz="1800" kern="1200" dirty="0"/>
        </a:p>
        <a:p>
          <a:pPr marL="171450" lvl="1" indent="-171450" algn="l" defTabSz="800100">
            <a:lnSpc>
              <a:spcPct val="90000"/>
            </a:lnSpc>
            <a:spcBef>
              <a:spcPct val="0"/>
            </a:spcBef>
            <a:spcAft>
              <a:spcPct val="15000"/>
            </a:spcAft>
            <a:buChar char="•"/>
          </a:pPr>
          <a:r>
            <a:rPr lang="en-US" sz="1800" b="0" i="1" u="none" kern="1200" dirty="0"/>
            <a:t>The Road</a:t>
          </a:r>
          <a:endParaRPr lang="en-US" sz="1800" kern="1200" dirty="0"/>
        </a:p>
        <a:p>
          <a:pPr marL="171450" lvl="1" indent="-171450" algn="l" defTabSz="800100">
            <a:lnSpc>
              <a:spcPct val="90000"/>
            </a:lnSpc>
            <a:spcBef>
              <a:spcPct val="0"/>
            </a:spcBef>
            <a:spcAft>
              <a:spcPct val="15000"/>
            </a:spcAft>
            <a:buChar char="•"/>
          </a:pPr>
          <a:r>
            <a:rPr lang="en-US" sz="1800" b="0" i="1" u="none" kern="1200" dirty="0"/>
            <a:t>The Pirate</a:t>
          </a:r>
          <a:endParaRPr lang="en-US" sz="1800" kern="1200" dirty="0"/>
        </a:p>
        <a:p>
          <a:pPr marL="171450" lvl="1" indent="-171450" algn="l" defTabSz="800100">
            <a:lnSpc>
              <a:spcPct val="90000"/>
            </a:lnSpc>
            <a:spcBef>
              <a:spcPct val="0"/>
            </a:spcBef>
            <a:spcAft>
              <a:spcPct val="15000"/>
            </a:spcAft>
            <a:buChar char="•"/>
          </a:pPr>
          <a:r>
            <a:rPr lang="en-US" sz="1800" b="0" i="1" u="none" kern="1200" dirty="0"/>
            <a:t>The Dark Tower</a:t>
          </a:r>
          <a:endParaRPr lang="en-US" sz="1800" kern="1200" dirty="0"/>
        </a:p>
        <a:p>
          <a:pPr marL="171450" lvl="1" indent="-171450" algn="l" defTabSz="800100">
            <a:lnSpc>
              <a:spcPct val="90000"/>
            </a:lnSpc>
            <a:spcBef>
              <a:spcPct val="0"/>
            </a:spcBef>
            <a:spcAft>
              <a:spcPct val="15000"/>
            </a:spcAft>
            <a:buChar char="•"/>
          </a:pPr>
          <a:r>
            <a:rPr lang="en-US" sz="1800" b="0" i="1" u="none" kern="1200" dirty="0"/>
            <a:t>Redeemed</a:t>
          </a:r>
          <a:endParaRPr lang="en-US" sz="1800" kern="1200" dirty="0"/>
        </a:p>
        <a:p>
          <a:pPr marL="171450" lvl="1" indent="-171450" algn="l" defTabSz="800100">
            <a:lnSpc>
              <a:spcPct val="90000"/>
            </a:lnSpc>
            <a:spcBef>
              <a:spcPct val="0"/>
            </a:spcBef>
            <a:spcAft>
              <a:spcPct val="15000"/>
            </a:spcAft>
            <a:buChar char="•"/>
          </a:pPr>
          <a:r>
            <a:rPr lang="en-US" sz="1800" b="0" i="1" u="none" kern="1200" dirty="0"/>
            <a:t>Monster</a:t>
          </a:r>
          <a:endParaRPr lang="en-US" sz="1800" kern="1200" dirty="0"/>
        </a:p>
        <a:p>
          <a:pPr marL="171450" lvl="1" indent="-171450" algn="l" defTabSz="800100">
            <a:lnSpc>
              <a:spcPct val="90000"/>
            </a:lnSpc>
            <a:spcBef>
              <a:spcPct val="0"/>
            </a:spcBef>
            <a:spcAft>
              <a:spcPct val="15000"/>
            </a:spcAft>
            <a:buChar char="•"/>
          </a:pPr>
          <a:r>
            <a:rPr lang="en-US" sz="1800" b="0" i="1" u="none" kern="1200" dirty="0"/>
            <a:t>The Heir</a:t>
          </a:r>
          <a:endParaRPr lang="en-US" sz="1800" kern="1200" dirty="0"/>
        </a:p>
      </dsp:txBody>
      <dsp:txXfrm>
        <a:off x="23" y="756967"/>
        <a:ext cx="2217387" cy="3261059"/>
      </dsp:txXfrm>
    </dsp:sp>
    <dsp:sp modelId="{1ADA83BA-C033-9A40-9456-8F594AB20BC5}">
      <dsp:nvSpPr>
        <dsp:cNvPr id="0" name=""/>
        <dsp:cNvSpPr/>
      </dsp:nvSpPr>
      <dsp:spPr>
        <a:xfrm>
          <a:off x="2527844" y="238567"/>
          <a:ext cx="2217387" cy="5184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Iowa</a:t>
          </a:r>
        </a:p>
      </dsp:txBody>
      <dsp:txXfrm>
        <a:off x="2527844" y="238567"/>
        <a:ext cx="2217387" cy="518400"/>
      </dsp:txXfrm>
    </dsp:sp>
    <dsp:sp modelId="{F7F0C359-445F-2F43-B44F-D62E1A8B8761}">
      <dsp:nvSpPr>
        <dsp:cNvPr id="0" name=""/>
        <dsp:cNvSpPr/>
      </dsp:nvSpPr>
      <dsp:spPr>
        <a:xfrm>
          <a:off x="2527844" y="756967"/>
          <a:ext cx="2217387" cy="3261059"/>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b="0" i="1" u="none" kern="1200" dirty="0"/>
            <a:t>The Picture of Dorian Gray</a:t>
          </a:r>
          <a:endParaRPr lang="en-US" sz="1800" kern="1200" dirty="0"/>
        </a:p>
        <a:p>
          <a:pPr marL="171450" lvl="1" indent="-171450" algn="l" defTabSz="800100">
            <a:lnSpc>
              <a:spcPct val="90000"/>
            </a:lnSpc>
            <a:spcBef>
              <a:spcPct val="0"/>
            </a:spcBef>
            <a:spcAft>
              <a:spcPct val="15000"/>
            </a:spcAft>
            <a:buChar char="•"/>
          </a:pPr>
          <a:r>
            <a:rPr lang="en-US" sz="1800" b="0" i="1" u="none" kern="1200" dirty="0"/>
            <a:t>The Talisman</a:t>
          </a:r>
          <a:endParaRPr lang="en-US" sz="1800" kern="1200" dirty="0"/>
        </a:p>
        <a:p>
          <a:pPr marL="171450" lvl="1" indent="-171450" algn="l" defTabSz="800100">
            <a:lnSpc>
              <a:spcPct val="90000"/>
            </a:lnSpc>
            <a:spcBef>
              <a:spcPct val="0"/>
            </a:spcBef>
            <a:spcAft>
              <a:spcPct val="15000"/>
            </a:spcAft>
            <a:buChar char="•"/>
          </a:pPr>
          <a:r>
            <a:rPr lang="en-US" sz="1800" b="0" i="1" u="none" kern="1200" dirty="0"/>
            <a:t>The Great Return</a:t>
          </a:r>
          <a:endParaRPr lang="en-US" sz="1800" kern="1200" dirty="0"/>
        </a:p>
        <a:p>
          <a:pPr marL="171450" lvl="1" indent="-171450" algn="l" defTabSz="800100">
            <a:lnSpc>
              <a:spcPct val="90000"/>
            </a:lnSpc>
            <a:spcBef>
              <a:spcPct val="0"/>
            </a:spcBef>
            <a:spcAft>
              <a:spcPct val="15000"/>
            </a:spcAft>
            <a:buChar char="•"/>
          </a:pPr>
          <a:r>
            <a:rPr lang="en-US" sz="1800" b="0" i="1" u="none" kern="1200" dirty="0"/>
            <a:t>Smoke</a:t>
          </a:r>
          <a:endParaRPr lang="en-US" sz="1800" kern="1200" dirty="0"/>
        </a:p>
        <a:p>
          <a:pPr marL="171450" lvl="1" indent="-171450" algn="l" defTabSz="800100">
            <a:lnSpc>
              <a:spcPct val="90000"/>
            </a:lnSpc>
            <a:spcBef>
              <a:spcPct val="0"/>
            </a:spcBef>
            <a:spcAft>
              <a:spcPct val="15000"/>
            </a:spcAft>
            <a:buChar char="•"/>
          </a:pPr>
          <a:r>
            <a:rPr lang="en-US" sz="1800" b="0" i="1" u="none" kern="1200" dirty="0"/>
            <a:t>The Best Man</a:t>
          </a:r>
          <a:endParaRPr lang="en-US" sz="1800" kern="1200" dirty="0"/>
        </a:p>
        <a:p>
          <a:pPr marL="171450" lvl="1" indent="-171450" algn="l" defTabSz="800100">
            <a:lnSpc>
              <a:spcPct val="90000"/>
            </a:lnSpc>
            <a:spcBef>
              <a:spcPct val="0"/>
            </a:spcBef>
            <a:spcAft>
              <a:spcPct val="15000"/>
            </a:spcAft>
            <a:buChar char="•"/>
          </a:pPr>
          <a:r>
            <a:rPr lang="en-US" sz="1800" b="0" i="1" u="none" kern="1200" dirty="0"/>
            <a:t>Glass</a:t>
          </a:r>
          <a:endParaRPr lang="en-US" sz="1800" kern="1200" dirty="0"/>
        </a:p>
        <a:p>
          <a:pPr marL="171450" lvl="1" indent="-171450" algn="l" defTabSz="800100">
            <a:lnSpc>
              <a:spcPct val="90000"/>
            </a:lnSpc>
            <a:spcBef>
              <a:spcPct val="0"/>
            </a:spcBef>
            <a:spcAft>
              <a:spcPct val="15000"/>
            </a:spcAft>
            <a:buChar char="•"/>
          </a:pPr>
          <a:r>
            <a:rPr lang="en-US" sz="1800" b="0" i="1" u="none" kern="1200" dirty="0"/>
            <a:t>Redeemed</a:t>
          </a:r>
          <a:endParaRPr lang="en-US" sz="1800" kern="1200" dirty="0"/>
        </a:p>
        <a:p>
          <a:pPr marL="171450" lvl="1" indent="-171450" algn="l" defTabSz="800100">
            <a:lnSpc>
              <a:spcPct val="90000"/>
            </a:lnSpc>
            <a:spcBef>
              <a:spcPct val="0"/>
            </a:spcBef>
            <a:spcAft>
              <a:spcPct val="15000"/>
            </a:spcAft>
            <a:buChar char="•"/>
          </a:pPr>
          <a:r>
            <a:rPr lang="en-US" sz="1800" b="0" i="1" u="none" kern="1200" dirty="0"/>
            <a:t>The Bridge</a:t>
          </a:r>
          <a:endParaRPr lang="en-US" sz="1800" kern="1200" dirty="0"/>
        </a:p>
        <a:p>
          <a:pPr marL="171450" lvl="1" indent="-171450" algn="l" defTabSz="800100">
            <a:lnSpc>
              <a:spcPct val="90000"/>
            </a:lnSpc>
            <a:spcBef>
              <a:spcPct val="0"/>
            </a:spcBef>
            <a:spcAft>
              <a:spcPct val="15000"/>
            </a:spcAft>
            <a:buChar char="•"/>
          </a:pPr>
          <a:r>
            <a:rPr lang="en-US" sz="1800" b="0" i="1" u="none" kern="1200" dirty="0"/>
            <a:t>Monster</a:t>
          </a:r>
          <a:r>
            <a:rPr lang="en-US" sz="1800" b="0" i="0" u="none" kern="1200" dirty="0"/>
            <a:t> </a:t>
          </a:r>
          <a:endParaRPr lang="en-US" sz="1800" kern="1200" dirty="0"/>
        </a:p>
        <a:p>
          <a:pPr marL="171450" lvl="1" indent="-171450" algn="l" defTabSz="800100">
            <a:lnSpc>
              <a:spcPct val="90000"/>
            </a:lnSpc>
            <a:spcBef>
              <a:spcPct val="0"/>
            </a:spcBef>
            <a:spcAft>
              <a:spcPct val="15000"/>
            </a:spcAft>
            <a:buChar char="•"/>
          </a:pPr>
          <a:r>
            <a:rPr lang="en-US" sz="1800" b="0" i="1" u="none" kern="1200" dirty="0"/>
            <a:t>Dead End</a:t>
          </a:r>
          <a:endParaRPr lang="en-US" sz="1800" kern="1200" dirty="0"/>
        </a:p>
      </dsp:txBody>
      <dsp:txXfrm>
        <a:off x="2527844" y="756967"/>
        <a:ext cx="2217387" cy="32610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D8FF9B-BA4E-473E-B282-53B7A856D400}">
      <dsp:nvSpPr>
        <dsp:cNvPr id="0" name=""/>
        <dsp:cNvSpPr/>
      </dsp:nvSpPr>
      <dsp:spPr>
        <a:xfrm>
          <a:off x="0" y="0"/>
          <a:ext cx="1610980" cy="161098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9597" r="13657" b="6"/>
          <a:stretch/>
        </a:blipFill>
        <a:ln>
          <a:noFill/>
        </a:ln>
        <a:effectLst/>
      </dsp:spPr>
      <dsp:style>
        <a:lnRef idx="0">
          <a:scrgbClr r="0" g="0" b="0"/>
        </a:lnRef>
        <a:fillRef idx="3">
          <a:scrgbClr r="0" g="0" b="0"/>
        </a:fillRef>
        <a:effectRef idx="2">
          <a:scrgbClr r="0" g="0" b="0"/>
        </a:effectRef>
        <a:fontRef idx="minor">
          <a:schemeClr val="lt1"/>
        </a:fontRef>
      </dsp:style>
    </dsp:sp>
    <dsp:sp modelId="{1CE4C7C3-9059-4DA8-A6A4-8C94960B29C6}">
      <dsp:nvSpPr>
        <dsp:cNvPr id="0" name=""/>
        <dsp:cNvSpPr/>
      </dsp:nvSpPr>
      <dsp:spPr>
        <a:xfrm>
          <a:off x="1790980" y="0"/>
          <a:ext cx="5800878" cy="363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Limited Full-Text Access</a:t>
          </a:r>
        </a:p>
      </dsp:txBody>
      <dsp:txXfrm>
        <a:off x="1790980" y="0"/>
        <a:ext cx="5800878" cy="363528"/>
      </dsp:txXfrm>
    </dsp:sp>
    <dsp:sp modelId="{9B455728-7440-4218-8EE0-6B5E3FE6B228}">
      <dsp:nvSpPr>
        <dsp:cNvPr id="0" name=""/>
        <dsp:cNvSpPr/>
      </dsp:nvSpPr>
      <dsp:spPr>
        <a:xfrm>
          <a:off x="1790980" y="363528"/>
          <a:ext cx="5800878" cy="1247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The availability of full-text content for certain banned books was limited, posing challenges for our research.</a:t>
          </a:r>
        </a:p>
        <a:p>
          <a:pPr marL="0" lvl="0" indent="0" algn="l" defTabSz="622300">
            <a:lnSpc>
              <a:spcPct val="100000"/>
            </a:lnSpc>
            <a:spcBef>
              <a:spcPct val="0"/>
            </a:spcBef>
            <a:spcAft>
              <a:spcPct val="35000"/>
            </a:spcAft>
            <a:buNone/>
          </a:pPr>
          <a:r>
            <a:rPr lang="en-US" sz="1400" kern="1200" dirty="0"/>
            <a:t>Full sampling led to too few texts being available on the open web</a:t>
          </a:r>
        </a:p>
        <a:p>
          <a:pPr marL="0" lvl="0" indent="0" algn="l" defTabSz="622300">
            <a:lnSpc>
              <a:spcPct val="100000"/>
            </a:lnSpc>
            <a:spcBef>
              <a:spcPct val="0"/>
            </a:spcBef>
            <a:spcAft>
              <a:spcPct val="35000"/>
            </a:spcAft>
            <a:buNone/>
          </a:pPr>
          <a:r>
            <a:rPr lang="en-US" sz="1400" kern="1200" dirty="0"/>
            <a:t>53 texts from Florida and 16 texts from Iowa were available from Project Gutenberg</a:t>
          </a:r>
        </a:p>
      </dsp:txBody>
      <dsp:txXfrm>
        <a:off x="1790980" y="363528"/>
        <a:ext cx="5800878" cy="1247452"/>
      </dsp:txXfrm>
    </dsp:sp>
    <dsp:sp modelId="{F2972C01-F65E-420B-BABC-E0130B764AD4}">
      <dsp:nvSpPr>
        <dsp:cNvPr id="0" name=""/>
        <dsp:cNvSpPr/>
      </dsp:nvSpPr>
      <dsp:spPr>
        <a:xfrm>
          <a:off x="0" y="1739859"/>
          <a:ext cx="1610980" cy="161098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3562" r="19692" b="6"/>
          <a:stretch/>
        </a:blipFill>
        <a:ln>
          <a:noFill/>
        </a:ln>
        <a:effectLst/>
      </dsp:spPr>
      <dsp:style>
        <a:lnRef idx="0">
          <a:scrgbClr r="0" g="0" b="0"/>
        </a:lnRef>
        <a:fillRef idx="3">
          <a:scrgbClr r="0" g="0" b="0"/>
        </a:fillRef>
        <a:effectRef idx="2">
          <a:scrgbClr r="0" g="0" b="0"/>
        </a:effectRef>
        <a:fontRef idx="minor">
          <a:schemeClr val="lt1"/>
        </a:fontRef>
      </dsp:style>
    </dsp:sp>
    <dsp:sp modelId="{05566C8C-4B6B-45A8-96A4-A17D78998C46}">
      <dsp:nvSpPr>
        <dsp:cNvPr id="0" name=""/>
        <dsp:cNvSpPr/>
      </dsp:nvSpPr>
      <dsp:spPr>
        <a:xfrm>
          <a:off x="1790980" y="1739859"/>
          <a:ext cx="5800878" cy="363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Selection Process Challenges</a:t>
          </a:r>
        </a:p>
      </dsp:txBody>
      <dsp:txXfrm>
        <a:off x="1790980" y="1739859"/>
        <a:ext cx="5800878" cy="363528"/>
      </dsp:txXfrm>
    </dsp:sp>
    <dsp:sp modelId="{291A796D-B18A-44AC-945A-4A94F6ED1EB2}">
      <dsp:nvSpPr>
        <dsp:cNvPr id="0" name=""/>
        <dsp:cNvSpPr/>
      </dsp:nvSpPr>
      <dsp:spPr>
        <a:xfrm>
          <a:off x="1790980" y="2103387"/>
          <a:ext cx="5800878" cy="1247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We had to implement a careful selection process to ensure access to complete texts for our analysis.</a:t>
          </a:r>
        </a:p>
        <a:p>
          <a:pPr marL="0" lvl="0" indent="0" algn="l" defTabSz="622300">
            <a:lnSpc>
              <a:spcPct val="100000"/>
            </a:lnSpc>
            <a:spcBef>
              <a:spcPct val="0"/>
            </a:spcBef>
            <a:spcAft>
              <a:spcPct val="35000"/>
            </a:spcAft>
            <a:buNone/>
          </a:pPr>
          <a:r>
            <a:rPr lang="en-US" sz="1400" kern="1200" dirty="0"/>
            <a:t>Limited sampling to texts available on Gutenberg to allow for full text analysis</a:t>
          </a:r>
        </a:p>
      </dsp:txBody>
      <dsp:txXfrm>
        <a:off x="1790980" y="2103387"/>
        <a:ext cx="5800878" cy="1247452"/>
      </dsp:txXfrm>
    </dsp:sp>
    <dsp:sp modelId="{84745039-E267-4D18-93DB-2291E26D92AF}">
      <dsp:nvSpPr>
        <dsp:cNvPr id="0" name=""/>
        <dsp:cNvSpPr/>
      </dsp:nvSpPr>
      <dsp:spPr>
        <a:xfrm>
          <a:off x="0" y="3479718"/>
          <a:ext cx="1610980" cy="161098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5767" r="17487" b="6"/>
          <a:stretch/>
        </a:blipFill>
        <a:ln>
          <a:noFill/>
        </a:ln>
        <a:effectLst/>
      </dsp:spPr>
      <dsp:style>
        <a:lnRef idx="0">
          <a:scrgbClr r="0" g="0" b="0"/>
        </a:lnRef>
        <a:fillRef idx="3">
          <a:scrgbClr r="0" g="0" b="0"/>
        </a:fillRef>
        <a:effectRef idx="2">
          <a:scrgbClr r="0" g="0" b="0"/>
        </a:effectRef>
        <a:fontRef idx="minor">
          <a:schemeClr val="lt1"/>
        </a:fontRef>
      </dsp:style>
    </dsp:sp>
    <dsp:sp modelId="{34C0C089-5DB3-42C6-A540-66C3B41BDD07}">
      <dsp:nvSpPr>
        <dsp:cNvPr id="0" name=""/>
        <dsp:cNvSpPr/>
      </dsp:nvSpPr>
      <dsp:spPr>
        <a:xfrm>
          <a:off x="1790980" y="3479718"/>
          <a:ext cx="5800878" cy="363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Importance of Complete Texts</a:t>
          </a:r>
        </a:p>
      </dsp:txBody>
      <dsp:txXfrm>
        <a:off x="1790980" y="3479718"/>
        <a:ext cx="5800878" cy="363528"/>
      </dsp:txXfrm>
    </dsp:sp>
    <dsp:sp modelId="{E6CE23AF-BFC6-4CF6-BDBE-115F24065B9B}">
      <dsp:nvSpPr>
        <dsp:cNvPr id="0" name=""/>
        <dsp:cNvSpPr/>
      </dsp:nvSpPr>
      <dsp:spPr>
        <a:xfrm>
          <a:off x="1790980" y="3843246"/>
          <a:ext cx="5800878" cy="1247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Accessing complete texts was crucial for a comprehensive analysis of the banned books in question.</a:t>
          </a:r>
        </a:p>
        <a:p>
          <a:pPr marL="0" lvl="0" indent="0" algn="l" defTabSz="622300">
            <a:lnSpc>
              <a:spcPct val="100000"/>
            </a:lnSpc>
            <a:spcBef>
              <a:spcPct val="0"/>
            </a:spcBef>
            <a:spcAft>
              <a:spcPct val="35000"/>
            </a:spcAft>
            <a:buNone/>
          </a:pPr>
          <a:r>
            <a:rPr lang="en-US" sz="1400" kern="1200" dirty="0"/>
            <a:t>Without full texts, this study would be a underwhelming thematic analysis</a:t>
          </a:r>
        </a:p>
      </dsp:txBody>
      <dsp:txXfrm>
        <a:off x="1790980" y="3843246"/>
        <a:ext cx="5800878" cy="12474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0C2EE5-B88D-47B7-8C41-4F11084F359D}">
      <dsp:nvSpPr>
        <dsp:cNvPr id="0" name=""/>
        <dsp:cNvSpPr/>
      </dsp:nvSpPr>
      <dsp:spPr>
        <a:xfrm>
          <a:off x="0" y="0"/>
          <a:ext cx="1610980" cy="161098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9644" r="13610" b="6"/>
          <a:stretch/>
        </a:blipFill>
        <a:ln>
          <a:noFill/>
        </a:ln>
        <a:effectLst/>
      </dsp:spPr>
      <dsp:style>
        <a:lnRef idx="0">
          <a:scrgbClr r="0" g="0" b="0"/>
        </a:lnRef>
        <a:fillRef idx="3">
          <a:scrgbClr r="0" g="0" b="0"/>
        </a:fillRef>
        <a:effectRef idx="2">
          <a:scrgbClr r="0" g="0" b="0"/>
        </a:effectRef>
        <a:fontRef idx="minor">
          <a:schemeClr val="lt1"/>
        </a:fontRef>
      </dsp:style>
    </dsp:sp>
    <dsp:sp modelId="{983A8C2E-8255-479B-BC1B-C9E61B1500DE}">
      <dsp:nvSpPr>
        <dsp:cNvPr id="0" name=""/>
        <dsp:cNvSpPr/>
      </dsp:nvSpPr>
      <dsp:spPr>
        <a:xfrm>
          <a:off x="1790980" y="0"/>
          <a:ext cx="5800878" cy="296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0320" rIns="20320" bIns="20320" numCol="1" spcCol="1270" anchor="t" anchorCtr="0">
          <a:noAutofit/>
        </a:bodyPr>
        <a:lstStyle/>
        <a:p>
          <a:pPr marL="0" lvl="0" indent="0" algn="l" defTabSz="711200">
            <a:lnSpc>
              <a:spcPct val="100000"/>
            </a:lnSpc>
            <a:spcBef>
              <a:spcPct val="0"/>
            </a:spcBef>
            <a:spcAft>
              <a:spcPct val="35000"/>
            </a:spcAft>
            <a:buNone/>
            <a:defRPr b="1"/>
          </a:pPr>
          <a:r>
            <a:rPr lang="en-US" sz="1600" b="1" kern="1200" dirty="0"/>
            <a:t>Standardization &amp; Initial Cleaning</a:t>
          </a:r>
          <a:endParaRPr lang="en-US" sz="1600" kern="1200" dirty="0"/>
        </a:p>
      </dsp:txBody>
      <dsp:txXfrm>
        <a:off x="1790980" y="0"/>
        <a:ext cx="5800878" cy="296051"/>
      </dsp:txXfrm>
    </dsp:sp>
    <dsp:sp modelId="{21932B80-ACA3-4D8F-B684-9939B2205F38}">
      <dsp:nvSpPr>
        <dsp:cNvPr id="0" name=""/>
        <dsp:cNvSpPr/>
      </dsp:nvSpPr>
      <dsp:spPr>
        <a:xfrm>
          <a:off x="1790980" y="296051"/>
          <a:ext cx="5800878" cy="1282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240" rIns="15240" bIns="15240" numCol="1" spcCol="1270" anchor="t" anchorCtr="0">
          <a:noAutofit/>
        </a:bodyPr>
        <a:lstStyle/>
        <a:p>
          <a:pPr marL="0" lvl="0" indent="0" algn="l" defTabSz="533400">
            <a:lnSpc>
              <a:spcPct val="100000"/>
            </a:lnSpc>
            <a:spcBef>
              <a:spcPct val="0"/>
            </a:spcBef>
            <a:spcAft>
              <a:spcPct val="35000"/>
            </a:spcAft>
            <a:buNone/>
          </a:pPr>
          <a:r>
            <a:rPr lang="en-US" sz="1200" kern="1200" dirty="0"/>
            <a:t>Convert all text to lower case for consistency</a:t>
          </a:r>
        </a:p>
        <a:p>
          <a:pPr marL="0" lvl="0" indent="0" algn="l" defTabSz="533400">
            <a:lnSpc>
              <a:spcPct val="100000"/>
            </a:lnSpc>
            <a:spcBef>
              <a:spcPct val="0"/>
            </a:spcBef>
            <a:spcAft>
              <a:spcPct val="35000"/>
            </a:spcAft>
            <a:buNone/>
          </a:pPr>
          <a:r>
            <a:rPr lang="en-US" sz="1200" b="0" kern="1200" dirty="0"/>
            <a:t>Remove punctuation, special characters, and excessive whitespace to prevent formatting errors.</a:t>
          </a:r>
        </a:p>
        <a:p>
          <a:pPr marL="0" lvl="0" indent="0" algn="l" defTabSz="533400">
            <a:lnSpc>
              <a:spcPct val="100000"/>
            </a:lnSpc>
            <a:spcBef>
              <a:spcPct val="0"/>
            </a:spcBef>
            <a:spcAft>
              <a:spcPct val="35000"/>
            </a:spcAft>
            <a:buNone/>
          </a:pPr>
          <a:r>
            <a:rPr lang="en-US" sz="1200" b="0" kern="1200" dirty="0"/>
            <a:t>Apply </a:t>
          </a:r>
          <a:r>
            <a:rPr lang="en-US" sz="1200" b="0" kern="1200" dirty="0" err="1"/>
            <a:t>stopword</a:t>
          </a:r>
          <a:r>
            <a:rPr lang="en-US" sz="1200" b="0" kern="1200" dirty="0"/>
            <a:t> removal to eliminate high-frequency, low-value words.</a:t>
          </a:r>
        </a:p>
      </dsp:txBody>
      <dsp:txXfrm>
        <a:off x="1790980" y="296051"/>
        <a:ext cx="5800878" cy="1282413"/>
      </dsp:txXfrm>
    </dsp:sp>
    <dsp:sp modelId="{7BCA7D14-ACD7-4190-A1C5-2ECFB85505D7}">
      <dsp:nvSpPr>
        <dsp:cNvPr id="0" name=""/>
        <dsp:cNvSpPr/>
      </dsp:nvSpPr>
      <dsp:spPr>
        <a:xfrm>
          <a:off x="0" y="1739859"/>
          <a:ext cx="1610980" cy="161098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22167" r="18580" b="-6"/>
          <a:stretch/>
        </a:blipFill>
        <a:ln>
          <a:noFill/>
        </a:ln>
        <a:effectLst/>
      </dsp:spPr>
      <dsp:style>
        <a:lnRef idx="0">
          <a:scrgbClr r="0" g="0" b="0"/>
        </a:lnRef>
        <a:fillRef idx="3">
          <a:scrgbClr r="0" g="0" b="0"/>
        </a:fillRef>
        <a:effectRef idx="2">
          <a:scrgbClr r="0" g="0" b="0"/>
        </a:effectRef>
        <a:fontRef idx="minor">
          <a:schemeClr val="lt1"/>
        </a:fontRef>
      </dsp:style>
    </dsp:sp>
    <dsp:sp modelId="{BF8A24D8-8315-4BA6-9B07-7D049C934E16}">
      <dsp:nvSpPr>
        <dsp:cNvPr id="0" name=""/>
        <dsp:cNvSpPr/>
      </dsp:nvSpPr>
      <dsp:spPr>
        <a:xfrm>
          <a:off x="1790980" y="1739859"/>
          <a:ext cx="5800878" cy="296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0320" rIns="20320" bIns="20320" numCol="1" spcCol="1270" anchor="t" anchorCtr="0">
          <a:noAutofit/>
        </a:bodyPr>
        <a:lstStyle/>
        <a:p>
          <a:pPr marL="0" lvl="0" indent="0" algn="l" defTabSz="711200">
            <a:lnSpc>
              <a:spcPct val="100000"/>
            </a:lnSpc>
            <a:spcBef>
              <a:spcPct val="0"/>
            </a:spcBef>
            <a:spcAft>
              <a:spcPct val="35000"/>
            </a:spcAft>
            <a:buNone/>
            <a:defRPr b="1"/>
          </a:pPr>
          <a:r>
            <a:rPr lang="en-US" sz="1600" b="1" kern="1200" dirty="0"/>
            <a:t>Iterative Cleaning &amp; NA Handling</a:t>
          </a:r>
          <a:endParaRPr lang="en-US" sz="1600" kern="1200" dirty="0"/>
        </a:p>
      </dsp:txBody>
      <dsp:txXfrm>
        <a:off x="1790980" y="1739859"/>
        <a:ext cx="5800878" cy="296051"/>
      </dsp:txXfrm>
    </dsp:sp>
    <dsp:sp modelId="{8EBE45B6-ACC3-4450-9CCC-1B72692A4456}">
      <dsp:nvSpPr>
        <dsp:cNvPr id="0" name=""/>
        <dsp:cNvSpPr/>
      </dsp:nvSpPr>
      <dsp:spPr>
        <a:xfrm>
          <a:off x="1790980" y="2035910"/>
          <a:ext cx="5800878" cy="1282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240" rIns="15240" bIns="15240" numCol="1" spcCol="1270" anchor="t" anchorCtr="0">
          <a:noAutofit/>
        </a:bodyPr>
        <a:lstStyle/>
        <a:p>
          <a:pPr marL="0" lvl="0" indent="0" algn="l" defTabSz="533400">
            <a:lnSpc>
              <a:spcPct val="100000"/>
            </a:lnSpc>
            <a:spcBef>
              <a:spcPct val="0"/>
            </a:spcBef>
            <a:spcAft>
              <a:spcPct val="35000"/>
            </a:spcAft>
            <a:buNone/>
          </a:pPr>
          <a:r>
            <a:rPr lang="en-US" sz="1200" b="0" kern="1200" dirty="0"/>
            <a:t>Inspect the dataset for missing values (NA) and adjust processing functions accordingly.</a:t>
          </a:r>
        </a:p>
        <a:p>
          <a:pPr marL="0" lvl="0" indent="0" algn="l" defTabSz="533400">
            <a:lnSpc>
              <a:spcPct val="100000"/>
            </a:lnSpc>
            <a:spcBef>
              <a:spcPct val="0"/>
            </a:spcBef>
            <a:spcAft>
              <a:spcPct val="35000"/>
            </a:spcAft>
            <a:buNone/>
          </a:pPr>
          <a:r>
            <a:rPr lang="en-US" sz="1200" b="0" kern="1200" dirty="0"/>
            <a:t>Identify and remove Gutenberg boilerplate text and chapter headings that remained after initial cleaning.</a:t>
          </a:r>
        </a:p>
        <a:p>
          <a:pPr marL="0" lvl="0" indent="0" algn="l" defTabSz="533400">
            <a:lnSpc>
              <a:spcPct val="100000"/>
            </a:lnSpc>
            <a:spcBef>
              <a:spcPct val="0"/>
            </a:spcBef>
            <a:spcAft>
              <a:spcPct val="35000"/>
            </a:spcAft>
            <a:buNone/>
          </a:pPr>
          <a:r>
            <a:rPr lang="en-US" sz="1200" b="0" kern="1200" dirty="0"/>
            <a:t>Three iterations of cleaning to refine text processing and ensure completeness.</a:t>
          </a:r>
        </a:p>
      </dsp:txBody>
      <dsp:txXfrm>
        <a:off x="1790980" y="2035910"/>
        <a:ext cx="5800878" cy="1282413"/>
      </dsp:txXfrm>
    </dsp:sp>
    <dsp:sp modelId="{4A697756-F1EF-4B84-9E96-FD9426740DFB}">
      <dsp:nvSpPr>
        <dsp:cNvPr id="0" name=""/>
        <dsp:cNvSpPr/>
      </dsp:nvSpPr>
      <dsp:spPr>
        <a:xfrm>
          <a:off x="0" y="3479718"/>
          <a:ext cx="1610980" cy="161098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r="-11" b="-11"/>
          <a:stretch/>
        </a:blipFill>
        <a:ln>
          <a:noFill/>
        </a:ln>
        <a:effectLst/>
      </dsp:spPr>
      <dsp:style>
        <a:lnRef idx="0">
          <a:scrgbClr r="0" g="0" b="0"/>
        </a:lnRef>
        <a:fillRef idx="3">
          <a:scrgbClr r="0" g="0" b="0"/>
        </a:fillRef>
        <a:effectRef idx="2">
          <a:scrgbClr r="0" g="0" b="0"/>
        </a:effectRef>
        <a:fontRef idx="minor">
          <a:schemeClr val="lt1"/>
        </a:fontRef>
      </dsp:style>
    </dsp:sp>
    <dsp:sp modelId="{26033FDA-2C12-416F-AF3A-60D4C77583F5}">
      <dsp:nvSpPr>
        <dsp:cNvPr id="0" name=""/>
        <dsp:cNvSpPr/>
      </dsp:nvSpPr>
      <dsp:spPr>
        <a:xfrm>
          <a:off x="1790980" y="3479718"/>
          <a:ext cx="5800878" cy="296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0320" rIns="20320" bIns="20320" numCol="1" spcCol="1270" anchor="t" anchorCtr="0">
          <a:noAutofit/>
        </a:bodyPr>
        <a:lstStyle/>
        <a:p>
          <a:pPr marL="0" lvl="0" indent="0" algn="l" defTabSz="711200">
            <a:lnSpc>
              <a:spcPct val="100000"/>
            </a:lnSpc>
            <a:spcBef>
              <a:spcPct val="0"/>
            </a:spcBef>
            <a:spcAft>
              <a:spcPct val="35000"/>
            </a:spcAft>
            <a:buNone/>
            <a:defRPr b="1"/>
          </a:pPr>
          <a:r>
            <a:rPr lang="en-US" sz="1600" b="1" kern="1200" dirty="0"/>
            <a:t>Structuring &amp; Tokenization</a:t>
          </a:r>
          <a:endParaRPr lang="en-US" sz="1600" kern="1200" dirty="0"/>
        </a:p>
      </dsp:txBody>
      <dsp:txXfrm>
        <a:off x="1790980" y="3479718"/>
        <a:ext cx="5800878" cy="296051"/>
      </dsp:txXfrm>
    </dsp:sp>
    <dsp:sp modelId="{3F853A6F-4228-40FA-B3C8-8ADCEF188638}">
      <dsp:nvSpPr>
        <dsp:cNvPr id="0" name=""/>
        <dsp:cNvSpPr/>
      </dsp:nvSpPr>
      <dsp:spPr>
        <a:xfrm>
          <a:off x="1790980" y="3775770"/>
          <a:ext cx="5800878" cy="1247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240" rIns="15240" bIns="15240" numCol="1" spcCol="1270" anchor="t" anchorCtr="0">
          <a:noAutofit/>
        </a:bodyPr>
        <a:lstStyle/>
        <a:p>
          <a:pPr marL="0" lvl="0" indent="0" algn="l" defTabSz="533400">
            <a:lnSpc>
              <a:spcPct val="100000"/>
            </a:lnSpc>
            <a:spcBef>
              <a:spcPct val="0"/>
            </a:spcBef>
            <a:spcAft>
              <a:spcPct val="35000"/>
            </a:spcAft>
            <a:buNone/>
          </a:pPr>
          <a:r>
            <a:rPr lang="en-US" sz="1200" b="0" kern="1200" dirty="0"/>
            <a:t>Tokenize text into individual words and multi-word sequences (n-grams) for analysis.</a:t>
          </a:r>
        </a:p>
        <a:p>
          <a:pPr marL="0" lvl="0" indent="0" algn="l" defTabSz="533400">
            <a:lnSpc>
              <a:spcPct val="100000"/>
            </a:lnSpc>
            <a:spcBef>
              <a:spcPct val="0"/>
            </a:spcBef>
            <a:spcAft>
              <a:spcPct val="35000"/>
            </a:spcAft>
            <a:buNone/>
          </a:pPr>
          <a:r>
            <a:rPr lang="en-US" sz="1200" b="0" kern="1200" dirty="0"/>
            <a:t>Apply lemmatization to reduce words to their base forms (e.g., “banning” → “ban”).</a:t>
          </a:r>
        </a:p>
        <a:p>
          <a:pPr marL="0" lvl="0" indent="0" algn="l" defTabSz="533400">
            <a:lnSpc>
              <a:spcPct val="100000"/>
            </a:lnSpc>
            <a:spcBef>
              <a:spcPct val="0"/>
            </a:spcBef>
            <a:spcAft>
              <a:spcPct val="35000"/>
            </a:spcAft>
            <a:buNone/>
          </a:pPr>
          <a:r>
            <a:rPr lang="en-US" sz="1200" b="0" kern="1200" dirty="0"/>
            <a:t>Validate and restructure the final cleaned dataset to ensure compatibility with term frequency analysis and machine learning models.</a:t>
          </a:r>
        </a:p>
      </dsp:txBody>
      <dsp:txXfrm>
        <a:off x="1790980" y="3775770"/>
        <a:ext cx="5800878" cy="124745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0C2EE5-B88D-47B7-8C41-4F11084F359D}">
      <dsp:nvSpPr>
        <dsp:cNvPr id="0" name=""/>
        <dsp:cNvSpPr/>
      </dsp:nvSpPr>
      <dsp:spPr>
        <a:xfrm>
          <a:off x="0" y="0"/>
          <a:ext cx="1851619" cy="1851619"/>
        </a:xfrm>
        <a:prstGeom prst="rect">
          <a:avLst/>
        </a:prstGeom>
        <a:blipFill>
          <a:blip xmlns:r="http://schemas.openxmlformats.org/officeDocument/2006/relationships" r:embed="rId1"/>
          <a:srcRect/>
          <a:stretch>
            <a:fillRect l="-39000" r="-39000"/>
          </a:stretch>
        </a:blipFill>
        <a:ln>
          <a:noFill/>
        </a:ln>
        <a:effectLst/>
      </dsp:spPr>
      <dsp:style>
        <a:lnRef idx="0">
          <a:scrgbClr r="0" g="0" b="0"/>
        </a:lnRef>
        <a:fillRef idx="3">
          <a:scrgbClr r="0" g="0" b="0"/>
        </a:fillRef>
        <a:effectRef idx="2">
          <a:scrgbClr r="0" g="0" b="0"/>
        </a:effectRef>
        <a:fontRef idx="minor">
          <a:schemeClr val="lt1"/>
        </a:fontRef>
      </dsp:style>
    </dsp:sp>
    <dsp:sp modelId="{983A8C2E-8255-479B-BC1B-C9E61B1500DE}">
      <dsp:nvSpPr>
        <dsp:cNvPr id="0" name=""/>
        <dsp:cNvSpPr/>
      </dsp:nvSpPr>
      <dsp:spPr>
        <a:xfrm>
          <a:off x="2031619" y="0"/>
          <a:ext cx="3495601" cy="3071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1590" rIns="21590" bIns="21590" numCol="1" spcCol="1270" anchor="t" anchorCtr="0">
          <a:noAutofit/>
        </a:bodyPr>
        <a:lstStyle/>
        <a:p>
          <a:pPr marL="0" lvl="0" indent="0" algn="l" defTabSz="755650">
            <a:lnSpc>
              <a:spcPct val="100000"/>
            </a:lnSpc>
            <a:spcBef>
              <a:spcPct val="0"/>
            </a:spcBef>
            <a:spcAft>
              <a:spcPct val="35000"/>
            </a:spcAft>
            <a:buNone/>
            <a:defRPr b="1"/>
          </a:pPr>
          <a:r>
            <a:rPr lang="en-US" sz="1700" kern="1200" dirty="0"/>
            <a:t>Term Frequency Analysis</a:t>
          </a:r>
        </a:p>
      </dsp:txBody>
      <dsp:txXfrm>
        <a:off x="2031619" y="0"/>
        <a:ext cx="3495601" cy="307127"/>
      </dsp:txXfrm>
    </dsp:sp>
    <dsp:sp modelId="{21932B80-ACA3-4D8F-B684-9939B2205F38}">
      <dsp:nvSpPr>
        <dsp:cNvPr id="0" name=""/>
        <dsp:cNvSpPr/>
      </dsp:nvSpPr>
      <dsp:spPr>
        <a:xfrm>
          <a:off x="2031619" y="307127"/>
          <a:ext cx="3495601" cy="1597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510" rIns="16510" bIns="16510" numCol="1" spcCol="1270" anchor="t" anchorCtr="0">
          <a:noAutofit/>
        </a:bodyPr>
        <a:lstStyle/>
        <a:p>
          <a:pPr marL="0" lvl="0" indent="0" algn="l" defTabSz="577850">
            <a:lnSpc>
              <a:spcPct val="100000"/>
            </a:lnSpc>
            <a:spcBef>
              <a:spcPct val="0"/>
            </a:spcBef>
            <a:spcAft>
              <a:spcPct val="35000"/>
            </a:spcAft>
            <a:buNone/>
          </a:pPr>
          <a:r>
            <a:rPr lang="en-US" sz="1300" b="0" kern="1200" dirty="0"/>
            <a:t>The top 20 most frequent words in both Florida and Iowa datasets primarily consist of common function words such as </a:t>
          </a:r>
          <a:r>
            <a:rPr lang="en-US" sz="1300" b="0" i="1" kern="1200" dirty="0"/>
            <a:t>will</a:t>
          </a:r>
          <a:r>
            <a:rPr lang="en-US" sz="1300" b="0" kern="1200" dirty="0"/>
            <a:t>, </a:t>
          </a:r>
          <a:r>
            <a:rPr lang="en-US" sz="1300" b="0" i="1" kern="1200" dirty="0"/>
            <a:t>said</a:t>
          </a:r>
          <a:r>
            <a:rPr lang="en-US" sz="1300" b="0" kern="1200" dirty="0"/>
            <a:t>, and </a:t>
          </a:r>
          <a:r>
            <a:rPr lang="en-US" sz="1300" b="0" i="1" kern="1200" dirty="0"/>
            <a:t>one</a:t>
          </a:r>
          <a:r>
            <a:rPr lang="en-US" sz="1300" b="0" kern="1200" dirty="0"/>
            <a:t>.</a:t>
          </a:r>
        </a:p>
        <a:p>
          <a:pPr marL="0" lvl="0" indent="0" algn="l" defTabSz="577850">
            <a:lnSpc>
              <a:spcPct val="100000"/>
            </a:lnSpc>
            <a:spcBef>
              <a:spcPct val="0"/>
            </a:spcBef>
            <a:spcAft>
              <a:spcPct val="35000"/>
            </a:spcAft>
            <a:buNone/>
          </a:pPr>
          <a:r>
            <a:rPr lang="en-US" sz="1300" b="0" kern="1200" dirty="0"/>
            <a:t>While frequent words highlight general trends, they often include </a:t>
          </a:r>
          <a:r>
            <a:rPr lang="en-US" sz="1300" b="0" kern="1200" dirty="0" err="1"/>
            <a:t>stopwords</a:t>
          </a:r>
          <a:r>
            <a:rPr lang="en-US" sz="1300" b="0" kern="1200" dirty="0"/>
            <a:t> or generic terms that do not provide direct insight into censorship themes.</a:t>
          </a:r>
        </a:p>
      </dsp:txBody>
      <dsp:txXfrm>
        <a:off x="2031619" y="307127"/>
        <a:ext cx="3495601" cy="1597784"/>
      </dsp:txXfrm>
    </dsp:sp>
    <dsp:sp modelId="{7BCA7D14-ACD7-4190-A1C5-2ECFB85505D7}">
      <dsp:nvSpPr>
        <dsp:cNvPr id="0" name=""/>
        <dsp:cNvSpPr/>
      </dsp:nvSpPr>
      <dsp:spPr>
        <a:xfrm>
          <a:off x="0" y="2060314"/>
          <a:ext cx="1851619" cy="1851619"/>
        </a:xfrm>
        <a:prstGeom prst="rect">
          <a:avLst/>
        </a:prstGeom>
        <a:blipFill>
          <a:blip xmlns:r="http://schemas.openxmlformats.org/officeDocument/2006/relationships" r:embed="rId2"/>
          <a:srcRect/>
          <a:stretch>
            <a:fillRect l="-40000" r="-40000"/>
          </a:stretch>
        </a:blipFill>
        <a:ln>
          <a:noFill/>
        </a:ln>
        <a:effectLst/>
      </dsp:spPr>
      <dsp:style>
        <a:lnRef idx="0">
          <a:scrgbClr r="0" g="0" b="0"/>
        </a:lnRef>
        <a:fillRef idx="3">
          <a:scrgbClr r="0" g="0" b="0"/>
        </a:fillRef>
        <a:effectRef idx="2">
          <a:scrgbClr r="0" g="0" b="0"/>
        </a:effectRef>
        <a:fontRef idx="minor">
          <a:schemeClr val="lt1"/>
        </a:fontRef>
      </dsp:style>
    </dsp:sp>
    <dsp:sp modelId="{BF8A24D8-8315-4BA6-9B07-7D049C934E16}">
      <dsp:nvSpPr>
        <dsp:cNvPr id="0" name=""/>
        <dsp:cNvSpPr/>
      </dsp:nvSpPr>
      <dsp:spPr>
        <a:xfrm>
          <a:off x="2031619" y="2060314"/>
          <a:ext cx="3495601" cy="3071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1590" rIns="21590" bIns="21590" numCol="1" spcCol="1270" anchor="t" anchorCtr="0">
          <a:noAutofit/>
        </a:bodyPr>
        <a:lstStyle/>
        <a:p>
          <a:pPr marL="0" lvl="0" indent="0" algn="l" defTabSz="755650">
            <a:lnSpc>
              <a:spcPct val="100000"/>
            </a:lnSpc>
            <a:spcBef>
              <a:spcPct val="0"/>
            </a:spcBef>
            <a:spcAft>
              <a:spcPct val="35000"/>
            </a:spcAft>
            <a:buNone/>
            <a:defRPr b="1"/>
          </a:pPr>
          <a:r>
            <a:rPr lang="en-US" sz="1700" b="1" kern="1200" dirty="0"/>
            <a:t>TFI-IDF Analysis</a:t>
          </a:r>
          <a:endParaRPr lang="en-US" sz="1700" kern="1200" dirty="0"/>
        </a:p>
      </dsp:txBody>
      <dsp:txXfrm>
        <a:off x="2031619" y="2060314"/>
        <a:ext cx="3495601" cy="307127"/>
      </dsp:txXfrm>
    </dsp:sp>
    <dsp:sp modelId="{8EBE45B6-ACC3-4450-9CCC-1B72692A4456}">
      <dsp:nvSpPr>
        <dsp:cNvPr id="0" name=""/>
        <dsp:cNvSpPr/>
      </dsp:nvSpPr>
      <dsp:spPr>
        <a:xfrm>
          <a:off x="2031619" y="2367441"/>
          <a:ext cx="3495601" cy="1635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510" rIns="16510" bIns="16510" numCol="1" spcCol="1270" anchor="t" anchorCtr="0">
          <a:noAutofit/>
        </a:bodyPr>
        <a:lstStyle/>
        <a:p>
          <a:pPr marL="0" lvl="0" indent="0" algn="l" defTabSz="577850">
            <a:lnSpc>
              <a:spcPct val="100000"/>
            </a:lnSpc>
            <a:spcBef>
              <a:spcPct val="0"/>
            </a:spcBef>
            <a:spcAft>
              <a:spcPct val="35000"/>
            </a:spcAft>
            <a:buNone/>
          </a:pPr>
          <a:r>
            <a:rPr lang="en-US" sz="1300" b="0" kern="1200" dirty="0"/>
            <a:t>The TF-IDF scores reveal unique words with higher importance in specific documents, such as </a:t>
          </a:r>
          <a:r>
            <a:rPr lang="en-US" sz="1300" b="0" i="1" kern="1200" dirty="0" err="1"/>
            <a:t>piratecaptain</a:t>
          </a:r>
          <a:r>
            <a:rPr lang="en-US" sz="1300" b="0" kern="1200" dirty="0"/>
            <a:t>, </a:t>
          </a:r>
          <a:r>
            <a:rPr lang="en-US" sz="1300" b="0" i="1" kern="1200" dirty="0"/>
            <a:t>refund</a:t>
          </a:r>
          <a:r>
            <a:rPr lang="en-US" sz="1300" b="0" kern="1200" dirty="0"/>
            <a:t>, and </a:t>
          </a:r>
          <a:r>
            <a:rPr lang="en-US" sz="1300" b="0" i="1" kern="1200" dirty="0"/>
            <a:t>consulate</a:t>
          </a:r>
          <a:r>
            <a:rPr lang="en-US" sz="1300" b="0" kern="1200" dirty="0"/>
            <a:t> in Florida, and </a:t>
          </a:r>
          <a:r>
            <a:rPr lang="en-US" sz="1300" b="0" i="1" kern="1200" dirty="0" err="1"/>
            <a:t>sadhearted</a:t>
          </a:r>
          <a:r>
            <a:rPr lang="en-US" sz="1300" b="0" kern="1200" dirty="0"/>
            <a:t>, </a:t>
          </a:r>
          <a:r>
            <a:rPr lang="en-US" sz="1300" b="0" i="1" kern="1200" dirty="0" err="1"/>
            <a:t>telemacho</a:t>
          </a:r>
          <a:r>
            <a:rPr lang="en-US" sz="1300" b="0" kern="1200" dirty="0"/>
            <a:t>, and </a:t>
          </a:r>
          <a:r>
            <a:rPr lang="en-US" sz="1300" b="0" i="1" kern="1200" dirty="0"/>
            <a:t>evidence</a:t>
          </a:r>
          <a:r>
            <a:rPr lang="en-US" sz="1300" b="0" kern="1200" dirty="0"/>
            <a:t> in Iowa.</a:t>
          </a:r>
        </a:p>
        <a:p>
          <a:pPr marL="0" lvl="0" indent="0" algn="l" defTabSz="577850">
            <a:lnSpc>
              <a:spcPct val="100000"/>
            </a:lnSpc>
            <a:spcBef>
              <a:spcPct val="0"/>
            </a:spcBef>
            <a:spcAft>
              <a:spcPct val="35000"/>
            </a:spcAft>
            <a:buNone/>
          </a:pPr>
          <a:r>
            <a:rPr lang="en-US" sz="1300" b="0" kern="1200" dirty="0"/>
            <a:t>Unlike raw term frequency, TF-IDF helps isolate meaningful terms that are distinctive to individual books, offering a clearer perspective on censorship-related language patterns.</a:t>
          </a:r>
        </a:p>
      </dsp:txBody>
      <dsp:txXfrm>
        <a:off x="2031619" y="2367441"/>
        <a:ext cx="3495601" cy="163540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993495-800C-9D41-B83E-C85152FD39A8}">
      <dsp:nvSpPr>
        <dsp:cNvPr id="0" name=""/>
        <dsp:cNvSpPr/>
      </dsp:nvSpPr>
      <dsp:spPr>
        <a:xfrm rot="5400000">
          <a:off x="-205793" y="206111"/>
          <a:ext cx="1371956" cy="960369"/>
        </a:xfrm>
        <a:prstGeom prst="chevron">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t>Bigram Analysis</a:t>
          </a:r>
          <a:endParaRPr lang="en-US" sz="1200" kern="1200" dirty="0"/>
        </a:p>
      </dsp:txBody>
      <dsp:txXfrm rot="-5400000">
        <a:off x="1" y="480503"/>
        <a:ext cx="960369" cy="411587"/>
      </dsp:txXfrm>
    </dsp:sp>
    <dsp:sp modelId="{A7218BBB-9CDA-1848-8CC5-88302C252C7C}">
      <dsp:nvSpPr>
        <dsp:cNvPr id="0" name=""/>
        <dsp:cNvSpPr/>
      </dsp:nvSpPr>
      <dsp:spPr>
        <a:xfrm rot="5400000">
          <a:off x="3008481" y="-2047794"/>
          <a:ext cx="891771" cy="4987995"/>
        </a:xfrm>
        <a:prstGeom prst="round2Same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US" sz="1000" b="0" kern="1200" dirty="0"/>
            <a:t>Generate bigram vectorization to capture frequently occurring phrases.</a:t>
          </a:r>
        </a:p>
        <a:p>
          <a:pPr marL="57150" lvl="1" indent="-57150" algn="l" defTabSz="444500">
            <a:lnSpc>
              <a:spcPct val="90000"/>
            </a:lnSpc>
            <a:spcBef>
              <a:spcPct val="0"/>
            </a:spcBef>
            <a:spcAft>
              <a:spcPct val="15000"/>
            </a:spcAft>
            <a:buChar char="•"/>
          </a:pPr>
          <a:r>
            <a:rPr lang="en-US" sz="1000" b="0" kern="1200" dirty="0"/>
            <a:t>Identify common bigrams in banned book descriptions across Florida and Iowa.</a:t>
          </a:r>
        </a:p>
        <a:p>
          <a:pPr marL="57150" lvl="1" indent="-57150" algn="l" defTabSz="444500">
            <a:lnSpc>
              <a:spcPct val="90000"/>
            </a:lnSpc>
            <a:spcBef>
              <a:spcPct val="0"/>
            </a:spcBef>
            <a:spcAft>
              <a:spcPct val="15000"/>
            </a:spcAft>
            <a:buChar char="•"/>
          </a:pPr>
          <a:r>
            <a:rPr lang="en-US" sz="1000" b="0" kern="1200" dirty="0"/>
            <a:t>Compare bigram patterns to determine recurring censorship themes and linguistic markers.</a:t>
          </a:r>
        </a:p>
      </dsp:txBody>
      <dsp:txXfrm rot="-5400000">
        <a:off x="960370" y="43850"/>
        <a:ext cx="4944462" cy="804705"/>
      </dsp:txXfrm>
    </dsp:sp>
    <dsp:sp modelId="{4A738DE1-9B35-7D46-805C-BC2B052E902D}">
      <dsp:nvSpPr>
        <dsp:cNvPr id="0" name=""/>
        <dsp:cNvSpPr/>
      </dsp:nvSpPr>
      <dsp:spPr>
        <a:xfrm rot="5400000">
          <a:off x="-205793" y="1380587"/>
          <a:ext cx="1371956" cy="960369"/>
        </a:xfrm>
        <a:prstGeom prst="chevron">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t>Subgroup Comparison</a:t>
          </a:r>
          <a:endParaRPr lang="en-US" sz="1200" kern="1200" dirty="0"/>
        </a:p>
      </dsp:txBody>
      <dsp:txXfrm rot="-5400000">
        <a:off x="1" y="1654979"/>
        <a:ext cx="960369" cy="411587"/>
      </dsp:txXfrm>
    </dsp:sp>
    <dsp:sp modelId="{3701D33D-94BB-2644-833C-377F3821833F}">
      <dsp:nvSpPr>
        <dsp:cNvPr id="0" name=""/>
        <dsp:cNvSpPr/>
      </dsp:nvSpPr>
      <dsp:spPr>
        <a:xfrm rot="5400000">
          <a:off x="3008481" y="-873317"/>
          <a:ext cx="891771" cy="4987995"/>
        </a:xfrm>
        <a:prstGeom prst="round2Same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US" sz="1000" b="0" kern="1200" dirty="0"/>
            <a:t>Conduct a comparative analysis between Florida and Iowa’s banned book datasets.</a:t>
          </a:r>
        </a:p>
        <a:p>
          <a:pPr marL="57150" lvl="1" indent="-57150" algn="l" defTabSz="444500">
            <a:lnSpc>
              <a:spcPct val="90000"/>
            </a:lnSpc>
            <a:spcBef>
              <a:spcPct val="0"/>
            </a:spcBef>
            <a:spcAft>
              <a:spcPct val="15000"/>
            </a:spcAft>
            <a:buChar char="•"/>
          </a:pPr>
          <a:r>
            <a:rPr lang="en-US" sz="1000" b="0" kern="1200" dirty="0"/>
            <a:t>Assess regional differences in censorship themes and justifications.</a:t>
          </a:r>
        </a:p>
        <a:p>
          <a:pPr marL="57150" lvl="1" indent="-57150" algn="l" defTabSz="444500">
            <a:lnSpc>
              <a:spcPct val="90000"/>
            </a:lnSpc>
            <a:spcBef>
              <a:spcPct val="0"/>
            </a:spcBef>
            <a:spcAft>
              <a:spcPct val="15000"/>
            </a:spcAft>
            <a:buChar char="•"/>
          </a:pPr>
          <a:r>
            <a:rPr lang="en-US" sz="1000" b="0" kern="1200" dirty="0"/>
            <a:t>Identify patterns in author demographics, subject matter, and political influences across states.</a:t>
          </a:r>
        </a:p>
      </dsp:txBody>
      <dsp:txXfrm rot="-5400000">
        <a:off x="960370" y="1218327"/>
        <a:ext cx="4944462" cy="804705"/>
      </dsp:txXfrm>
    </dsp:sp>
    <dsp:sp modelId="{171F8E02-DF17-0747-840D-D1AC0F7B3A25}">
      <dsp:nvSpPr>
        <dsp:cNvPr id="0" name=""/>
        <dsp:cNvSpPr/>
      </dsp:nvSpPr>
      <dsp:spPr>
        <a:xfrm rot="5400000">
          <a:off x="-205793" y="2555064"/>
          <a:ext cx="1371956" cy="960369"/>
        </a:xfrm>
        <a:prstGeom prst="chevron">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t>Model Development</a:t>
          </a:r>
          <a:endParaRPr lang="en-US" sz="1200" kern="1200" dirty="0"/>
        </a:p>
      </dsp:txBody>
      <dsp:txXfrm rot="-5400000">
        <a:off x="1" y="2829456"/>
        <a:ext cx="960369" cy="411587"/>
      </dsp:txXfrm>
    </dsp:sp>
    <dsp:sp modelId="{5A4A97E8-FB46-064B-B216-74B924105F84}">
      <dsp:nvSpPr>
        <dsp:cNvPr id="0" name=""/>
        <dsp:cNvSpPr/>
      </dsp:nvSpPr>
      <dsp:spPr>
        <a:xfrm rot="5400000">
          <a:off x="3008481" y="301158"/>
          <a:ext cx="891771" cy="4987995"/>
        </a:xfrm>
        <a:prstGeom prst="round2Same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US" sz="1000" b="0" kern="1200" dirty="0"/>
            <a:t>Train a classification model to predict whether a book is likely to be banned based on textual features.</a:t>
          </a:r>
        </a:p>
        <a:p>
          <a:pPr marL="57150" lvl="1" indent="-57150" algn="l" defTabSz="444500">
            <a:lnSpc>
              <a:spcPct val="90000"/>
            </a:lnSpc>
            <a:spcBef>
              <a:spcPct val="0"/>
            </a:spcBef>
            <a:spcAft>
              <a:spcPct val="15000"/>
            </a:spcAft>
            <a:buChar char="•"/>
          </a:pPr>
          <a:r>
            <a:rPr lang="en-US" sz="1000" b="0" kern="1200" dirty="0"/>
            <a:t>Use TF-IDF scores, trigrams, and metadata as input features for predictive modeling.</a:t>
          </a:r>
        </a:p>
        <a:p>
          <a:pPr marL="57150" lvl="1" indent="-57150" algn="l" defTabSz="444500">
            <a:lnSpc>
              <a:spcPct val="90000"/>
            </a:lnSpc>
            <a:spcBef>
              <a:spcPct val="0"/>
            </a:spcBef>
            <a:spcAft>
              <a:spcPct val="15000"/>
            </a:spcAft>
            <a:buChar char="•"/>
          </a:pPr>
          <a:r>
            <a:rPr lang="en-US" sz="1000" b="0" kern="1200" dirty="0"/>
            <a:t>Evaluate model performance with accuracy, precision-recall metrics, and confusion matrices to ensure reliability.</a:t>
          </a:r>
        </a:p>
      </dsp:txBody>
      <dsp:txXfrm rot="-5400000">
        <a:off x="960370" y="2392803"/>
        <a:ext cx="4944462" cy="80470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817C00-72C2-1844-B507-A9280DE174FD}">
      <dsp:nvSpPr>
        <dsp:cNvPr id="0" name=""/>
        <dsp:cNvSpPr/>
      </dsp:nvSpPr>
      <dsp:spPr>
        <a:xfrm>
          <a:off x="0"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b="1" kern="1200" dirty="0"/>
            <a:t>Analyzing Censorship Trends</a:t>
          </a:r>
          <a:endParaRPr lang="en-US" sz="1800" kern="1200" dirty="0"/>
        </a:p>
      </dsp:txBody>
      <dsp:txXfrm>
        <a:off x="0" y="0"/>
        <a:ext cx="3370557" cy="320007"/>
      </dsp:txXfrm>
    </dsp:sp>
    <dsp:sp modelId="{EE4AA113-B720-CF49-ABBC-82BC22DCAB9A}">
      <dsp:nvSpPr>
        <dsp:cNvPr id="0" name=""/>
        <dsp:cNvSpPr/>
      </dsp:nvSpPr>
      <dsp:spPr>
        <a:xfrm>
          <a:off x="0"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Continuing to examine banned books in Florida and Iowa, identifying key linguistic and thematic patterns through text mining.</a:t>
          </a:r>
        </a:p>
      </dsp:txBody>
      <dsp:txXfrm>
        <a:off x="0" y="320007"/>
        <a:ext cx="3370557" cy="2136175"/>
      </dsp:txXfrm>
    </dsp:sp>
    <dsp:sp modelId="{9E10DD40-65AF-DC4A-91F6-7B8EC0B58981}">
      <dsp:nvSpPr>
        <dsp:cNvPr id="0" name=""/>
        <dsp:cNvSpPr/>
      </dsp:nvSpPr>
      <dsp:spPr>
        <a:xfrm>
          <a:off x="3707612"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b="1" kern="1200" dirty="0"/>
            <a:t>Overcoming Data Challenges</a:t>
          </a:r>
          <a:endParaRPr lang="en-US" sz="1800" kern="1200" dirty="0"/>
        </a:p>
      </dsp:txBody>
      <dsp:txXfrm>
        <a:off x="3707612" y="0"/>
        <a:ext cx="3370557" cy="320007"/>
      </dsp:txXfrm>
    </dsp:sp>
    <dsp:sp modelId="{CA3FD70C-625C-E24D-9695-0AFF5118B746}">
      <dsp:nvSpPr>
        <dsp:cNvPr id="0" name=""/>
        <dsp:cNvSpPr/>
      </dsp:nvSpPr>
      <dsp:spPr>
        <a:xfrm>
          <a:off x="3707612"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Data retrieval and cleaning required multiple iterations to refine text preprocessing and ensure accurate term frequency analysis.</a:t>
          </a:r>
        </a:p>
      </dsp:txBody>
      <dsp:txXfrm>
        <a:off x="3707612" y="320007"/>
        <a:ext cx="3370557" cy="2136175"/>
      </dsp:txXfrm>
    </dsp:sp>
    <dsp:sp modelId="{024C0806-78FB-2343-B5BA-AE671FCD0ACB}">
      <dsp:nvSpPr>
        <dsp:cNvPr id="0" name=""/>
        <dsp:cNvSpPr/>
      </dsp:nvSpPr>
      <dsp:spPr>
        <a:xfrm>
          <a:off x="7415225"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b="1" kern="1200" dirty="0"/>
            <a:t>Implications &amp; Next Steps</a:t>
          </a:r>
          <a:endParaRPr lang="en-US" sz="1800" kern="1200" dirty="0"/>
        </a:p>
      </dsp:txBody>
      <dsp:txXfrm>
        <a:off x="7415225" y="0"/>
        <a:ext cx="3370557" cy="320007"/>
      </dsp:txXfrm>
    </dsp:sp>
    <dsp:sp modelId="{4A45307C-39AB-9D4C-87C7-620C5CA978E9}">
      <dsp:nvSpPr>
        <dsp:cNvPr id="0" name=""/>
        <dsp:cNvSpPr/>
      </dsp:nvSpPr>
      <dsp:spPr>
        <a:xfrm>
          <a:off x="7415225"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Findings will inform predictive modeling to assess censorship risk and contribute to discussions on intellectual freedom and policy impact.</a:t>
          </a:r>
        </a:p>
      </dsp:txBody>
      <dsp:txXfrm>
        <a:off x="7415225" y="320007"/>
        <a:ext cx="3370557" cy="2136175"/>
      </dsp:txXfrm>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61A604-BCDE-E94B-B05D-5F5EC83CB8DB}" type="datetimeFigureOut">
              <a:rPr lang="en-US" smtClean="0"/>
              <a:t>3/3/25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62E46B-D1D3-E44B-B9D8-55157C69C67C}" type="slidenum">
              <a:rPr lang="en-US" smtClean="0"/>
              <a:t>‹#›</a:t>
            </a:fld>
            <a:endParaRPr lang="en-US"/>
          </a:p>
        </p:txBody>
      </p:sp>
    </p:spTree>
    <p:extLst>
      <p:ext uri="{BB962C8B-B14F-4D97-AF65-F5344CB8AC3E}">
        <p14:creationId xmlns:p14="http://schemas.microsoft.com/office/powerpoint/2010/main" val="2513196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D6772-40EA-1645-B415-F5CEAEBC98D0}" type="slidenum">
              <a:rPr lang="en-US" smtClean="0"/>
              <a:t>1</a:t>
            </a:fld>
            <a:endParaRPr lang="en-US"/>
          </a:p>
        </p:txBody>
      </p:sp>
    </p:spTree>
    <p:extLst>
      <p:ext uri="{BB962C8B-B14F-4D97-AF65-F5344CB8AC3E}">
        <p14:creationId xmlns:p14="http://schemas.microsoft.com/office/powerpoint/2010/main" val="457726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8BA0E-209E-281D-1D6D-057630DFD6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D409AD-FF5D-86B7-0A09-113E5EBA3E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2FE123-2705-11B0-0594-11C4492B578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A876E61-DFAB-DB64-B9F3-29E58FFDC072}"/>
              </a:ext>
            </a:extLst>
          </p:cNvPr>
          <p:cNvSpPr>
            <a:spLocks noGrp="1"/>
          </p:cNvSpPr>
          <p:nvPr>
            <p:ph type="sldNum" sz="quarter" idx="5"/>
          </p:nvPr>
        </p:nvSpPr>
        <p:spPr/>
        <p:txBody>
          <a:bodyPr/>
          <a:lstStyle/>
          <a:p>
            <a:fld id="{2E0D6772-40EA-1645-B415-F5CEAEBC98D0}" type="slidenum">
              <a:rPr lang="en-US" smtClean="0"/>
              <a:t>10</a:t>
            </a:fld>
            <a:endParaRPr lang="en-US"/>
          </a:p>
        </p:txBody>
      </p:sp>
    </p:spTree>
    <p:extLst>
      <p:ext uri="{BB962C8B-B14F-4D97-AF65-F5344CB8AC3E}">
        <p14:creationId xmlns:p14="http://schemas.microsoft.com/office/powerpoint/2010/main" val="672575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D6772-40EA-1645-B415-F5CEAEBC98D0}" type="slidenum">
              <a:rPr lang="en-US" smtClean="0"/>
              <a:t>11</a:t>
            </a:fld>
            <a:endParaRPr lang="en-US"/>
          </a:p>
        </p:txBody>
      </p:sp>
    </p:spTree>
    <p:extLst>
      <p:ext uri="{BB962C8B-B14F-4D97-AF65-F5344CB8AC3E}">
        <p14:creationId xmlns:p14="http://schemas.microsoft.com/office/powerpoint/2010/main" val="4285181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EBA18-82FC-E0AF-7C5A-F537483CE0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7F48A3-C8F2-EFE4-1B0F-6A339C76BC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27E8ED-D0A1-2924-36FE-40C87024589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F52F4CE-423B-5E33-236C-AC3D624F384C}"/>
              </a:ext>
            </a:extLst>
          </p:cNvPr>
          <p:cNvSpPr>
            <a:spLocks noGrp="1"/>
          </p:cNvSpPr>
          <p:nvPr>
            <p:ph type="sldNum" sz="quarter" idx="5"/>
          </p:nvPr>
        </p:nvSpPr>
        <p:spPr/>
        <p:txBody>
          <a:bodyPr/>
          <a:lstStyle/>
          <a:p>
            <a:fld id="{2E0D6772-40EA-1645-B415-F5CEAEBC98D0}" type="slidenum">
              <a:rPr lang="en-US" smtClean="0"/>
              <a:t>12</a:t>
            </a:fld>
            <a:endParaRPr lang="en-US"/>
          </a:p>
        </p:txBody>
      </p:sp>
    </p:spTree>
    <p:extLst>
      <p:ext uri="{BB962C8B-B14F-4D97-AF65-F5344CB8AC3E}">
        <p14:creationId xmlns:p14="http://schemas.microsoft.com/office/powerpoint/2010/main" val="3089519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D6772-40EA-1645-B415-F5CEAEBC98D0}" type="slidenum">
              <a:rPr lang="en-US" smtClean="0"/>
              <a:t>13</a:t>
            </a:fld>
            <a:endParaRPr lang="en-US"/>
          </a:p>
        </p:txBody>
      </p:sp>
    </p:spTree>
    <p:extLst>
      <p:ext uri="{BB962C8B-B14F-4D97-AF65-F5344CB8AC3E}">
        <p14:creationId xmlns:p14="http://schemas.microsoft.com/office/powerpoint/2010/main" val="8549094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62E46B-D1D3-E44B-B9D8-55157C69C67C}" type="slidenum">
              <a:rPr lang="en-US" smtClean="0"/>
              <a:t>14</a:t>
            </a:fld>
            <a:endParaRPr lang="en-US"/>
          </a:p>
        </p:txBody>
      </p:sp>
    </p:spTree>
    <p:extLst>
      <p:ext uri="{BB962C8B-B14F-4D97-AF65-F5344CB8AC3E}">
        <p14:creationId xmlns:p14="http://schemas.microsoft.com/office/powerpoint/2010/main" val="1325671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D6772-40EA-1645-B415-F5CEAEBC98D0}" type="slidenum">
              <a:rPr lang="en-US" smtClean="0"/>
              <a:t>15</a:t>
            </a:fld>
            <a:endParaRPr lang="en-US"/>
          </a:p>
        </p:txBody>
      </p:sp>
    </p:spTree>
    <p:extLst>
      <p:ext uri="{BB962C8B-B14F-4D97-AF65-F5344CB8AC3E}">
        <p14:creationId xmlns:p14="http://schemas.microsoft.com/office/powerpoint/2010/main" val="1674575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D6772-40EA-1645-B415-F5CEAEBC98D0}" type="slidenum">
              <a:rPr lang="en-US" smtClean="0"/>
              <a:t>2</a:t>
            </a:fld>
            <a:endParaRPr lang="en-US"/>
          </a:p>
        </p:txBody>
      </p:sp>
    </p:spTree>
    <p:extLst>
      <p:ext uri="{BB962C8B-B14F-4D97-AF65-F5344CB8AC3E}">
        <p14:creationId xmlns:p14="http://schemas.microsoft.com/office/powerpoint/2010/main" val="1617333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D6772-40EA-1645-B415-F5CEAEBC98D0}" type="slidenum">
              <a:rPr lang="en-US" smtClean="0"/>
              <a:t>3</a:t>
            </a:fld>
            <a:endParaRPr lang="en-US"/>
          </a:p>
        </p:txBody>
      </p:sp>
    </p:spTree>
    <p:extLst>
      <p:ext uri="{BB962C8B-B14F-4D97-AF65-F5344CB8AC3E}">
        <p14:creationId xmlns:p14="http://schemas.microsoft.com/office/powerpoint/2010/main" val="2355558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D6772-40EA-1645-B415-F5CEAEBC98D0}" type="slidenum">
              <a:rPr lang="en-US" smtClean="0"/>
              <a:t>4</a:t>
            </a:fld>
            <a:endParaRPr lang="en-US"/>
          </a:p>
        </p:txBody>
      </p:sp>
    </p:spTree>
    <p:extLst>
      <p:ext uri="{BB962C8B-B14F-4D97-AF65-F5344CB8AC3E}">
        <p14:creationId xmlns:p14="http://schemas.microsoft.com/office/powerpoint/2010/main" val="2194428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D6772-40EA-1645-B415-F5CEAEBC98D0}" type="slidenum">
              <a:rPr lang="en-US" smtClean="0"/>
              <a:t>5</a:t>
            </a:fld>
            <a:endParaRPr lang="en-US"/>
          </a:p>
        </p:txBody>
      </p:sp>
    </p:spTree>
    <p:extLst>
      <p:ext uri="{BB962C8B-B14F-4D97-AF65-F5344CB8AC3E}">
        <p14:creationId xmlns:p14="http://schemas.microsoft.com/office/powerpoint/2010/main" val="3961604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D6772-40EA-1645-B415-F5CEAEBC98D0}" type="slidenum">
              <a:rPr lang="en-US" smtClean="0"/>
              <a:t>6</a:t>
            </a:fld>
            <a:endParaRPr lang="en-US"/>
          </a:p>
        </p:txBody>
      </p:sp>
    </p:spTree>
    <p:extLst>
      <p:ext uri="{BB962C8B-B14F-4D97-AF65-F5344CB8AC3E}">
        <p14:creationId xmlns:p14="http://schemas.microsoft.com/office/powerpoint/2010/main" val="3314722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D6772-40EA-1645-B415-F5CEAEBC98D0}" type="slidenum">
              <a:rPr lang="en-US" smtClean="0"/>
              <a:t>7</a:t>
            </a:fld>
            <a:endParaRPr lang="en-US"/>
          </a:p>
        </p:txBody>
      </p:sp>
    </p:spTree>
    <p:extLst>
      <p:ext uri="{BB962C8B-B14F-4D97-AF65-F5344CB8AC3E}">
        <p14:creationId xmlns:p14="http://schemas.microsoft.com/office/powerpoint/2010/main" val="1644207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D6772-40EA-1645-B415-F5CEAEBC98D0}" type="slidenum">
              <a:rPr lang="en-US" smtClean="0"/>
              <a:t>8</a:t>
            </a:fld>
            <a:endParaRPr lang="en-US"/>
          </a:p>
        </p:txBody>
      </p:sp>
    </p:spTree>
    <p:extLst>
      <p:ext uri="{BB962C8B-B14F-4D97-AF65-F5344CB8AC3E}">
        <p14:creationId xmlns:p14="http://schemas.microsoft.com/office/powerpoint/2010/main" val="2668736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7CC46-E660-6BEF-93CA-198F0B27A8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2B207D-86C8-5513-F6E4-073944072D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F557DD-5729-975D-ECEE-FF2D6D8AD41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2BD8F92-A5B7-41F7-054A-58A7DB08D40B}"/>
              </a:ext>
            </a:extLst>
          </p:cNvPr>
          <p:cNvSpPr>
            <a:spLocks noGrp="1"/>
          </p:cNvSpPr>
          <p:nvPr>
            <p:ph type="sldNum" sz="quarter" idx="5"/>
          </p:nvPr>
        </p:nvSpPr>
        <p:spPr/>
        <p:txBody>
          <a:bodyPr/>
          <a:lstStyle/>
          <a:p>
            <a:fld id="{2E0D6772-40EA-1645-B415-F5CEAEBC98D0}" type="slidenum">
              <a:rPr lang="en-US" smtClean="0"/>
              <a:t>9</a:t>
            </a:fld>
            <a:endParaRPr lang="en-US"/>
          </a:p>
        </p:txBody>
      </p:sp>
    </p:spTree>
    <p:extLst>
      <p:ext uri="{BB962C8B-B14F-4D97-AF65-F5344CB8AC3E}">
        <p14:creationId xmlns:p14="http://schemas.microsoft.com/office/powerpoint/2010/main" val="3730147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3/3/25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911226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3/3/25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49567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3/3/25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842669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3/3/25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04102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3/3/25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023067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3/3/25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219347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3/3/25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086648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3/3/25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903411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3/3/25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31695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3/3/25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159914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3/3/25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510534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3/3/25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25803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hyperlink" Target="https://www.flickr.com/photos/25064547@N06/2568436053" TargetMode="Externa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6.jpeg"/><Relationship Id="rId7" Type="http://schemas.openxmlformats.org/officeDocument/2006/relationships/diagramColors" Target="../diagrams/colors6.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2.jpeg"/><Relationship Id="rId7"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8D7BC2-7138-11E4-B3F1-A38B47022E4F}"/>
              </a:ext>
            </a:extLst>
          </p:cNvPr>
          <p:cNvSpPr>
            <a:spLocks noGrp="1"/>
          </p:cNvSpPr>
          <p:nvPr>
            <p:ph type="ctrTitle"/>
          </p:nvPr>
        </p:nvSpPr>
        <p:spPr>
          <a:xfrm>
            <a:off x="703400" y="899025"/>
            <a:ext cx="4917754" cy="3792926"/>
          </a:xfrm>
        </p:spPr>
        <p:txBody>
          <a:bodyPr>
            <a:normAutofit/>
          </a:bodyPr>
          <a:lstStyle/>
          <a:p>
            <a:pPr>
              <a:lnSpc>
                <a:spcPct val="90000"/>
              </a:lnSpc>
            </a:pPr>
            <a:r>
              <a:rPr lang="en-US" sz="4400" dirty="0"/>
              <a:t>Understanding Book Banning Trends in the U.S</a:t>
            </a:r>
            <a:endParaRPr lang="en-US" sz="4100" dirty="0"/>
          </a:p>
        </p:txBody>
      </p:sp>
      <p:sp>
        <p:nvSpPr>
          <p:cNvPr id="3" name="Subtitle 2">
            <a:extLst>
              <a:ext uri="{FF2B5EF4-FFF2-40B4-BE49-F238E27FC236}">
                <a16:creationId xmlns:a16="http://schemas.microsoft.com/office/drawing/2014/main" id="{1233EC2A-CFF0-1678-1EA1-58C5F584130C}"/>
              </a:ext>
            </a:extLst>
          </p:cNvPr>
          <p:cNvSpPr>
            <a:spLocks noGrp="1"/>
          </p:cNvSpPr>
          <p:nvPr>
            <p:ph type="subTitle" idx="1"/>
          </p:nvPr>
        </p:nvSpPr>
        <p:spPr>
          <a:xfrm>
            <a:off x="721688" y="4778479"/>
            <a:ext cx="4435882" cy="1101160"/>
          </a:xfrm>
        </p:spPr>
        <p:txBody>
          <a:bodyPr>
            <a:normAutofit/>
          </a:bodyPr>
          <a:lstStyle/>
          <a:p>
            <a:r>
              <a:rPr lang="en-US" dirty="0"/>
              <a:t>Conie O’Malley</a:t>
            </a:r>
          </a:p>
        </p:txBody>
      </p:sp>
      <p:cxnSp>
        <p:nvCxnSpPr>
          <p:cNvPr id="11" name="Straight Connector 1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76813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BF2B36B-4D1C-9E0A-B17B-23D805AECA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476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B/W composition with three books made in studio.">
            <a:extLst>
              <a:ext uri="{FF2B5EF4-FFF2-40B4-BE49-F238E27FC236}">
                <a16:creationId xmlns:a16="http://schemas.microsoft.com/office/drawing/2014/main" id="{50A4C3F5-F938-4197-BC20-7DCE59CC3B9F}"/>
              </a:ext>
            </a:extLst>
          </p:cNvPr>
          <p:cNvPicPr>
            <a:picLocks noChangeAspect="1"/>
          </p:cNvPicPr>
          <p:nvPr/>
        </p:nvPicPr>
        <p:blipFill>
          <a:blip r:embed="rId3"/>
          <a:srcRect l="30162" r="15311" b="-1"/>
          <a:stretch/>
        </p:blipFill>
        <p:spPr>
          <a:xfrm>
            <a:off x="6217920" y="723901"/>
            <a:ext cx="5244454" cy="5410200"/>
          </a:xfrm>
          <a:prstGeom prst="rect">
            <a:avLst/>
          </a:prstGeom>
        </p:spPr>
      </p:pic>
    </p:spTree>
    <p:extLst>
      <p:ext uri="{BB962C8B-B14F-4D97-AF65-F5344CB8AC3E}">
        <p14:creationId xmlns:p14="http://schemas.microsoft.com/office/powerpoint/2010/main" val="363287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42"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B8B7CD4-AE93-FAE4-3575-B8F38F4860A0}"/>
            </a:ext>
          </a:extLst>
        </p:cNvPr>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F0B080-2AC5-4D48-FF54-BD92E9FA809F}"/>
              </a:ext>
            </a:extLst>
          </p:cNvPr>
          <p:cNvSpPr>
            <a:spLocks noGrp="1"/>
          </p:cNvSpPr>
          <p:nvPr>
            <p:ph type="title"/>
          </p:nvPr>
        </p:nvSpPr>
        <p:spPr>
          <a:xfrm>
            <a:off x="704088" y="914400"/>
            <a:ext cx="4041648" cy="1928741"/>
          </a:xfrm>
        </p:spPr>
        <p:txBody>
          <a:bodyPr vert="horz" lIns="91440" tIns="45720" rIns="91440" bIns="45720" rtlCol="0" anchor="t">
            <a:normAutofit/>
          </a:bodyPr>
          <a:lstStyle/>
          <a:p>
            <a:r>
              <a:rPr lang="en-US"/>
              <a:t>Text Retrieval from Google Books</a:t>
            </a:r>
          </a:p>
        </p:txBody>
      </p:sp>
      <p:sp>
        <p:nvSpPr>
          <p:cNvPr id="4" name="Content Placeholder 3">
            <a:extLst>
              <a:ext uri="{FF2B5EF4-FFF2-40B4-BE49-F238E27FC236}">
                <a16:creationId xmlns:a16="http://schemas.microsoft.com/office/drawing/2014/main" id="{93AE8BE3-9C6E-A8D3-9567-56A2323CEF2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952" y="968377"/>
            <a:ext cx="6144768" cy="5010912"/>
          </a:xfrm>
        </p:spPr>
        <p:txBody>
          <a:bodyPr>
            <a:normAutofit/>
          </a:bodyPr>
          <a:lstStyle/>
          <a:p>
            <a:pPr marL="0" indent="0">
              <a:spcBef>
                <a:spcPts val="2500"/>
              </a:spcBef>
              <a:buNone/>
            </a:pPr>
            <a:r>
              <a:rPr lang="en-US" b="1"/>
              <a:t>Web Scraping</a:t>
            </a:r>
          </a:p>
          <a:p>
            <a:pPr marL="0" lvl="1" indent="0">
              <a:buNone/>
            </a:pPr>
            <a:r>
              <a:rPr lang="en-US"/>
              <a:t>Unsuccessful attempt to scrape the data after writing code in both r and python – I believe I was hitting firewalls and could not verify my humanity</a:t>
            </a:r>
          </a:p>
          <a:p>
            <a:pPr marL="0" indent="0">
              <a:spcBef>
                <a:spcPts val="2500"/>
              </a:spcBef>
              <a:buNone/>
            </a:pPr>
            <a:r>
              <a:rPr lang="en-US" b="1"/>
              <a:t>Google Books API</a:t>
            </a:r>
          </a:p>
          <a:p>
            <a:pPr marL="0" lvl="1" indent="0">
              <a:buNone/>
            </a:pPr>
            <a:r>
              <a:rPr lang="en-US"/>
              <a:t>I attempted to use my Google Books API key to gather the descriptions and subjects, but could not pinpoint the exact texts with enough accuracy to use this method for all data collection</a:t>
            </a:r>
          </a:p>
          <a:p>
            <a:pPr marL="0" indent="0">
              <a:spcBef>
                <a:spcPts val="2500"/>
              </a:spcBef>
              <a:buNone/>
            </a:pPr>
            <a:r>
              <a:rPr lang="en-US" b="1"/>
              <a:t>ChatGPT</a:t>
            </a:r>
          </a:p>
          <a:p>
            <a:pPr marL="0" lvl="1" indent="0">
              <a:buNone/>
            </a:pPr>
            <a:r>
              <a:rPr lang="en-US"/>
              <a:t>I queried ChatGPT to pull the descriptions and subjects of each text and write to a UT-8 CSV file which I read into r and was able to join to my full texts data set</a:t>
            </a:r>
          </a:p>
        </p:txBody>
      </p:sp>
      <p:cxnSp>
        <p:nvCxnSpPr>
          <p:cNvPr id="24" name="Straight Connector 23">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Content Placeholder 7" descr="A group of colored circles&#10;&#10;AI-generated content may be incorrect.">
            <a:extLst>
              <a:ext uri="{FF2B5EF4-FFF2-40B4-BE49-F238E27FC236}">
                <a16:creationId xmlns:a16="http://schemas.microsoft.com/office/drawing/2014/main" id="{BFC8A1FD-A98F-823F-80C5-2E459269739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01111" y="4372712"/>
            <a:ext cx="3941064" cy="1643139"/>
          </a:xfrm>
          <a:prstGeom prst="rect">
            <a:avLst/>
          </a:prstGeom>
        </p:spPr>
      </p:pic>
      <p:cxnSp>
        <p:nvCxnSpPr>
          <p:cNvPr id="20" name="Straight Connector 19">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70125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cxnSp>
        <p:nvCxnSpPr>
          <p:cNvPr id="11" name="Straight Connector 10">
            <a:extLst>
              <a:ext uri="{FF2B5EF4-FFF2-40B4-BE49-F238E27FC236}">
                <a16:creationId xmlns:a16="http://schemas.microsoft.com/office/drawing/2014/main" id="{22F20000-FD86-48F6-9363-FEC90C932D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72AE332-6ACA-45BE-875F-91A291D4A4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24E7FCB-6279-BAA2-F2DF-8C59BDFD8CF3}"/>
              </a:ext>
            </a:extLst>
          </p:cNvPr>
          <p:cNvSpPr>
            <a:spLocks noGrp="1"/>
          </p:cNvSpPr>
          <p:nvPr>
            <p:ph type="title"/>
          </p:nvPr>
        </p:nvSpPr>
        <p:spPr>
          <a:xfrm>
            <a:off x="702129" y="914760"/>
            <a:ext cx="2806615" cy="3543764"/>
          </a:xfrm>
        </p:spPr>
        <p:txBody>
          <a:bodyPr>
            <a:normAutofit/>
          </a:bodyPr>
          <a:lstStyle/>
          <a:p>
            <a:pPr>
              <a:lnSpc>
                <a:spcPct val="90000"/>
              </a:lnSpc>
            </a:pPr>
            <a:r>
              <a:rPr lang="en-US" sz="2500" dirty="0"/>
              <a:t>data cleaning tasks: removing HTML spacing, extra whitespace, chapter labels, </a:t>
            </a:r>
            <a:r>
              <a:rPr lang="en-US" sz="2500" dirty="0" err="1"/>
              <a:t>stopwords</a:t>
            </a:r>
            <a:r>
              <a:rPr lang="en-US" sz="2500" dirty="0"/>
              <a:t>, punctuation, symbols</a:t>
            </a:r>
          </a:p>
        </p:txBody>
      </p:sp>
      <p:graphicFrame>
        <p:nvGraphicFramePr>
          <p:cNvPr id="4" name="Content Placeholder 4">
            <a:extLst>
              <a:ext uri="{FF2B5EF4-FFF2-40B4-BE49-F238E27FC236}">
                <a16:creationId xmlns:a16="http://schemas.microsoft.com/office/drawing/2014/main" id="{5423C85A-198A-4F4F-99E1-B37558B77ED7}"/>
              </a:ext>
            </a:extLst>
          </p:cNvPr>
          <p:cNvGraphicFramePr>
            <a:graphicFrameLocks noGrp="1"/>
          </p:cNvGraphicFramePr>
          <p:nvPr>
            <p:ph idx="1"/>
            <p:extLst>
              <p:ext uri="{D42A27DB-BD31-4B8C-83A1-F6EECF244321}">
                <p14:modId xmlns:p14="http://schemas.microsoft.com/office/powerpoint/2010/main" val="977889408"/>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3902149" y="978558"/>
          <a:ext cx="7591859" cy="50914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7067441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F58C3C-54BD-EF10-4FD1-FD1451456E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9FA7B9-EA94-FEAF-F2DA-ADF695EAD70B}"/>
              </a:ext>
            </a:extLst>
          </p:cNvPr>
          <p:cNvSpPr>
            <a:spLocks noGrp="1"/>
          </p:cNvSpPr>
          <p:nvPr>
            <p:ph type="title"/>
          </p:nvPr>
        </p:nvSpPr>
        <p:spPr>
          <a:xfrm>
            <a:off x="702129" y="914760"/>
            <a:ext cx="2806615" cy="985478"/>
          </a:xfrm>
        </p:spPr>
        <p:txBody>
          <a:bodyPr>
            <a:normAutofit/>
          </a:bodyPr>
          <a:lstStyle/>
          <a:p>
            <a:pPr>
              <a:lnSpc>
                <a:spcPct val="90000"/>
              </a:lnSpc>
            </a:pPr>
            <a:r>
              <a:rPr lang="en-US" sz="2500" dirty="0"/>
              <a:t>Initial data visualization</a:t>
            </a:r>
          </a:p>
        </p:txBody>
      </p:sp>
      <p:graphicFrame>
        <p:nvGraphicFramePr>
          <p:cNvPr id="4" name="Content Placeholder 4">
            <a:extLst>
              <a:ext uri="{FF2B5EF4-FFF2-40B4-BE49-F238E27FC236}">
                <a16:creationId xmlns:a16="http://schemas.microsoft.com/office/drawing/2014/main" id="{9C002CE6-DEBA-A485-795E-0855815F89CC}"/>
              </a:ext>
            </a:extLst>
          </p:cNvPr>
          <p:cNvGraphicFramePr>
            <a:graphicFrameLocks noGrp="1"/>
          </p:cNvGraphicFramePr>
          <p:nvPr>
            <p:ph idx="1"/>
            <p:extLst>
              <p:ext uri="{D42A27DB-BD31-4B8C-83A1-F6EECF244321}">
                <p14:modId xmlns:p14="http://schemas.microsoft.com/office/powerpoint/2010/main" val="2368724410"/>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702129" y="1900238"/>
          <a:ext cx="5527221" cy="4043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descr="A graph of a number of words&#10;&#10;AI-generated content may be incorrect.">
            <a:extLst>
              <a:ext uri="{FF2B5EF4-FFF2-40B4-BE49-F238E27FC236}">
                <a16:creationId xmlns:a16="http://schemas.microsoft.com/office/drawing/2014/main" id="{A82A99AC-0B72-6827-C3A3-F9BCC50DF19C}"/>
              </a:ext>
            </a:extLst>
          </p:cNvPr>
          <p:cNvPicPr>
            <a:picLocks noChangeAspect="1"/>
          </p:cNvPicPr>
          <p:nvPr/>
        </p:nvPicPr>
        <p:blipFill>
          <a:blip r:embed="rId8"/>
          <a:stretch>
            <a:fillRect/>
          </a:stretch>
        </p:blipFill>
        <p:spPr>
          <a:xfrm>
            <a:off x="6229350" y="300037"/>
            <a:ext cx="3744311" cy="4043003"/>
          </a:xfrm>
          <a:prstGeom prst="rect">
            <a:avLst/>
          </a:prstGeom>
        </p:spPr>
      </p:pic>
      <p:pic>
        <p:nvPicPr>
          <p:cNvPr id="14" name="Picture 13" descr="A screenshot of a computer screen&#10;&#10;AI-generated content may be incorrect.">
            <a:extLst>
              <a:ext uri="{FF2B5EF4-FFF2-40B4-BE49-F238E27FC236}">
                <a16:creationId xmlns:a16="http://schemas.microsoft.com/office/drawing/2014/main" id="{650E1E63-908C-270E-3FD8-D28CF1543FBB}"/>
              </a:ext>
            </a:extLst>
          </p:cNvPr>
          <p:cNvPicPr>
            <a:picLocks noChangeAspect="1"/>
          </p:cNvPicPr>
          <p:nvPr/>
        </p:nvPicPr>
        <p:blipFill>
          <a:blip r:embed="rId9"/>
          <a:stretch>
            <a:fillRect/>
          </a:stretch>
        </p:blipFill>
        <p:spPr>
          <a:xfrm>
            <a:off x="8776590" y="2214203"/>
            <a:ext cx="3415410" cy="4343760"/>
          </a:xfrm>
          <a:prstGeom prst="rect">
            <a:avLst/>
          </a:prstGeom>
        </p:spPr>
      </p:pic>
    </p:spTree>
    <p:extLst>
      <p:ext uri="{BB962C8B-B14F-4D97-AF65-F5344CB8AC3E}">
        <p14:creationId xmlns:p14="http://schemas.microsoft.com/office/powerpoint/2010/main" val="388905686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oncept of choice, cut out arrows casting shadow on red and blue paper">
            <a:extLst>
              <a:ext uri="{FF2B5EF4-FFF2-40B4-BE49-F238E27FC236}">
                <a16:creationId xmlns:a16="http://schemas.microsoft.com/office/drawing/2014/main" id="{5C694967-59F8-4AFD-823F-0ED0B1B73506}"/>
              </a:ext>
            </a:extLst>
          </p:cNvPr>
          <p:cNvPicPr>
            <a:picLocks noGrp="1" noChangeAspect="1"/>
          </p:cNvPicPr>
          <p:nvPr>
            <p:ph sz="half" idx="1"/>
          </p:nvPr>
        </p:nvPicPr>
        <p:blipFill>
          <a:blip r:embed="rId3"/>
          <a:srcRect t="3843" r="3" b="16993"/>
          <a:stretch/>
        </p:blipFill>
        <p:spPr>
          <a:xfrm>
            <a:off x="804672" y="3044952"/>
            <a:ext cx="3941064" cy="2971800"/>
          </a:xfrm>
          <a:prstGeom prst="rect">
            <a:avLst/>
          </a:prstGeom>
        </p:spPr>
      </p:pic>
      <p:sp>
        <p:nvSpPr>
          <p:cNvPr id="2" name="Title 1">
            <a:extLst>
              <a:ext uri="{FF2B5EF4-FFF2-40B4-BE49-F238E27FC236}">
                <a16:creationId xmlns:a16="http://schemas.microsoft.com/office/drawing/2014/main" id="{3142D018-D265-7795-84EC-8D571D95CF65}"/>
              </a:ext>
            </a:extLst>
          </p:cNvPr>
          <p:cNvSpPr>
            <a:spLocks noGrp="1"/>
          </p:cNvSpPr>
          <p:nvPr>
            <p:ph type="title"/>
          </p:nvPr>
        </p:nvSpPr>
        <p:spPr>
          <a:xfrm>
            <a:off x="704087" y="914400"/>
            <a:ext cx="4041648" cy="1928741"/>
          </a:xfrm>
        </p:spPr>
        <p:txBody>
          <a:bodyPr vert="horz" lIns="91440" tIns="45720" rIns="91440" bIns="45720" rtlCol="0" anchor="t">
            <a:normAutofit/>
          </a:bodyPr>
          <a:lstStyle/>
          <a:p>
            <a:pPr>
              <a:lnSpc>
                <a:spcPct val="90000"/>
              </a:lnSpc>
            </a:pPr>
            <a:r>
              <a:rPr lang="en-US" sz="2500" dirty="0"/>
              <a:t>term frequency, and inverse document frequency (TF-IDF) for analysis</a:t>
            </a:r>
          </a:p>
        </p:txBody>
      </p:sp>
      <p:sp>
        <p:nvSpPr>
          <p:cNvPr id="4" name="Content Placeholder 3">
            <a:extLst>
              <a:ext uri="{FF2B5EF4-FFF2-40B4-BE49-F238E27FC236}">
                <a16:creationId xmlns:a16="http://schemas.microsoft.com/office/drawing/2014/main" id="{1D9B38A5-0CAA-4054-7D54-DAB2B49CDEA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952" y="968377"/>
            <a:ext cx="6144768" cy="5006436"/>
          </a:xfrm>
        </p:spPr>
        <p:txBody>
          <a:bodyPr>
            <a:normAutofit/>
          </a:bodyPr>
          <a:lstStyle/>
          <a:p>
            <a:pPr marL="0" indent="0">
              <a:spcBef>
                <a:spcPts val="2500"/>
              </a:spcBef>
              <a:buNone/>
            </a:pPr>
            <a:r>
              <a:rPr lang="en-US" sz="1400" b="1" dirty="0"/>
              <a:t>Bigram Vectors</a:t>
            </a:r>
          </a:p>
          <a:p>
            <a:pPr marL="0" lvl="1" indent="0">
              <a:buNone/>
            </a:pPr>
            <a:r>
              <a:rPr lang="en-US" sz="1400" dirty="0"/>
              <a:t>Preparing trigram vectors is crucial for analyzing text data and understanding contextual relationships within the text.</a:t>
            </a:r>
          </a:p>
          <a:p>
            <a:pPr marL="0" indent="0">
              <a:spcBef>
                <a:spcPts val="2500"/>
              </a:spcBef>
              <a:buNone/>
            </a:pPr>
            <a:r>
              <a:rPr lang="en-US" sz="1400" b="1" dirty="0"/>
              <a:t>Term Frequency Calculation</a:t>
            </a:r>
          </a:p>
          <a:p>
            <a:pPr marL="0" lvl="1" indent="0">
              <a:buNone/>
            </a:pPr>
            <a:r>
              <a:rPr lang="en-US" sz="1400" dirty="0"/>
              <a:t>Calculating term frequency helps identify how often specific terms appear in documents, providing insights into their significance.</a:t>
            </a:r>
          </a:p>
          <a:p>
            <a:pPr marL="0" indent="0">
              <a:spcBef>
                <a:spcPts val="2500"/>
              </a:spcBef>
              <a:buNone/>
            </a:pPr>
            <a:r>
              <a:rPr lang="en-US" sz="1400" b="1" dirty="0"/>
              <a:t>Inverse Document Frequency</a:t>
            </a:r>
          </a:p>
          <a:p>
            <a:pPr marL="0" lvl="1" indent="0">
              <a:buNone/>
            </a:pPr>
            <a:r>
              <a:rPr lang="en-US" sz="1400" dirty="0"/>
              <a:t>Inverse document frequency measures the importance of a term across multiple documents, helping to filter out common terms.</a:t>
            </a:r>
          </a:p>
          <a:p>
            <a:pPr marL="0" indent="0">
              <a:spcBef>
                <a:spcPts val="2500"/>
              </a:spcBef>
              <a:buNone/>
            </a:pPr>
            <a:r>
              <a:rPr lang="en-US" sz="1400" b="1" dirty="0"/>
              <a:t>TF-IDF for Analysis</a:t>
            </a:r>
          </a:p>
          <a:p>
            <a:pPr marL="0" lvl="1" indent="0">
              <a:buNone/>
            </a:pPr>
            <a:r>
              <a:rPr lang="en-US" sz="1400" dirty="0"/>
              <a:t>TF-IDF combines term frequency and inverse document frequency to enhance text analysis and uncover hidden patterns.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18252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nalysis , Hand and Word with Alphabet Blocks on Wooden Table">
            <a:extLst>
              <a:ext uri="{FF2B5EF4-FFF2-40B4-BE49-F238E27FC236}">
                <a16:creationId xmlns:a16="http://schemas.microsoft.com/office/drawing/2014/main" id="{AC2F14C5-426F-4B05-9C5B-6552C002B727}"/>
              </a:ext>
            </a:extLst>
          </p:cNvPr>
          <p:cNvPicPr>
            <a:picLocks noGrp="1" noChangeAspect="1"/>
          </p:cNvPicPr>
          <p:nvPr>
            <p:ph sz="half" idx="1"/>
          </p:nvPr>
        </p:nvPicPr>
        <p:blipFill>
          <a:blip r:embed="rId3"/>
          <a:srcRect l="16805" t="-261" r="24016" b="263"/>
          <a:stretch/>
        </p:blipFill>
        <p:spPr>
          <a:xfrm>
            <a:off x="19" y="-17929"/>
            <a:ext cx="6095981" cy="6875929"/>
          </a:xfrm>
          <a:prstGeom prst="rect">
            <a:avLst/>
          </a:prstGeom>
        </p:spPr>
      </p:pic>
      <p:sp>
        <p:nvSpPr>
          <p:cNvPr id="2" name="Title 1">
            <a:extLst>
              <a:ext uri="{FF2B5EF4-FFF2-40B4-BE49-F238E27FC236}">
                <a16:creationId xmlns:a16="http://schemas.microsoft.com/office/drawing/2014/main" id="{15ACEDC8-43B5-FCD6-A87D-E1540647B9FA}"/>
              </a:ext>
            </a:extLst>
          </p:cNvPr>
          <p:cNvSpPr>
            <a:spLocks noGrp="1"/>
          </p:cNvSpPr>
          <p:nvPr>
            <p:ph type="title"/>
          </p:nvPr>
        </p:nvSpPr>
        <p:spPr>
          <a:xfrm>
            <a:off x="6096000" y="914400"/>
            <a:ext cx="5398892" cy="1307592"/>
          </a:xfrm>
        </p:spPr>
        <p:txBody>
          <a:bodyPr vert="horz" lIns="91440" tIns="45720" rIns="91440" bIns="45720" rtlCol="0" anchor="t">
            <a:normAutofit fontScale="90000"/>
          </a:bodyPr>
          <a:lstStyle/>
          <a:p>
            <a:pPr>
              <a:lnSpc>
                <a:spcPct val="90000"/>
              </a:lnSpc>
            </a:pPr>
            <a:r>
              <a:rPr lang="en-US" dirty="0"/>
              <a:t>The Way Forward: Analyzing Banned Books</a:t>
            </a:r>
          </a:p>
        </p:txBody>
      </p:sp>
      <p:graphicFrame>
        <p:nvGraphicFramePr>
          <p:cNvPr id="3" name="Content Placeholder 2">
            <a:extLst>
              <a:ext uri="{FF2B5EF4-FFF2-40B4-BE49-F238E27FC236}">
                <a16:creationId xmlns:a16="http://schemas.microsoft.com/office/drawing/2014/main" id="{748C7734-E508-0527-EC1A-04FC58E270E8}"/>
              </a:ext>
            </a:extLst>
          </p:cNvPr>
          <p:cNvGraphicFramePr>
            <a:graphicFrameLocks noGrp="1"/>
          </p:cNvGraphicFramePr>
          <p:nvPr>
            <p:ph sz="half" idx="2"/>
            <p:extLst>
              <p:ext uri="{D42A27DB-BD31-4B8C-83A1-F6EECF244321}">
                <p14:modId xmlns:p14="http://schemas.microsoft.com/office/powerpoint/2010/main" val="1086211449"/>
              </p:ext>
            </p:extLst>
          </p:nvPr>
        </p:nvGraphicFramePr>
        <p:xfrm>
          <a:off x="6095998" y="2412491"/>
          <a:ext cx="5948365" cy="37215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4540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91606C6E-3554-765F-E4EE-1C565A837A2B}"/>
              </a:ext>
            </a:extLst>
          </p:cNvPr>
          <p:cNvSpPr>
            <a:spLocks noGrp="1"/>
          </p:cNvSpPr>
          <p:nvPr>
            <p:ph type="title"/>
          </p:nvPr>
        </p:nvSpPr>
        <p:spPr>
          <a:xfrm>
            <a:off x="700636" y="1280538"/>
            <a:ext cx="7995130" cy="1408176"/>
          </a:xfrm>
        </p:spPr>
        <p:txBody>
          <a:bodyPr anchor="b">
            <a:normAutofit/>
          </a:bodyPr>
          <a:lstStyle/>
          <a:p>
            <a:r>
              <a:rPr lang="en-US" sz="6000"/>
              <a:t>Conclusion</a:t>
            </a:r>
          </a:p>
        </p:txBody>
      </p:sp>
      <p:graphicFrame>
        <p:nvGraphicFramePr>
          <p:cNvPr id="11" name="Content Placeholder 2">
            <a:extLst>
              <a:ext uri="{FF2B5EF4-FFF2-40B4-BE49-F238E27FC236}">
                <a16:creationId xmlns:a16="http://schemas.microsoft.com/office/drawing/2014/main" id="{F7722D30-E553-8B05-CC47-E1895162813E}"/>
              </a:ext>
            </a:extLst>
          </p:cNvPr>
          <p:cNvGraphicFramePr>
            <a:graphicFrameLocks noGrp="1"/>
          </p:cNvGraphicFramePr>
          <p:nvPr>
            <p:ph idx="1"/>
            <p:extLst>
              <p:ext uri="{D42A27DB-BD31-4B8C-83A1-F6EECF244321}">
                <p14:modId xmlns:p14="http://schemas.microsoft.com/office/powerpoint/2010/main" val="1948853062"/>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704087" y="3659393"/>
          <a:ext cx="10785783"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Straight Connector 9">
            <a:extLst>
              <a:ext uri="{FF2B5EF4-FFF2-40B4-BE49-F238E27FC236}">
                <a16:creationId xmlns:a16="http://schemas.microsoft.com/office/drawing/2014/main" id="{CA8CF56C-58F2-6FFF-1369-D8C85682AD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3077378"/>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306798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oncept of businessman thinking / searching for idea.">
            <a:extLst>
              <a:ext uri="{FF2B5EF4-FFF2-40B4-BE49-F238E27FC236}">
                <a16:creationId xmlns:a16="http://schemas.microsoft.com/office/drawing/2014/main" id="{D7876A93-32B4-470A-83DA-C5CDBE393FF5}"/>
              </a:ext>
            </a:extLst>
          </p:cNvPr>
          <p:cNvPicPr>
            <a:picLocks noGrp="1" noChangeAspect="1"/>
          </p:cNvPicPr>
          <p:nvPr>
            <p:ph sz="half" idx="1"/>
          </p:nvPr>
        </p:nvPicPr>
        <p:blipFill>
          <a:blip r:embed="rId3"/>
          <a:srcRect l="35759" r="17578" b="1"/>
          <a:stretch/>
        </p:blipFill>
        <p:spPr>
          <a:xfrm>
            <a:off x="8115300" y="10"/>
            <a:ext cx="4076700" cy="6857990"/>
          </a:xfrm>
          <a:prstGeom prst="rect">
            <a:avLst/>
          </a:prstGeom>
        </p:spPr>
      </p:pic>
      <p:sp>
        <p:nvSpPr>
          <p:cNvPr id="2" name="Title 1">
            <a:extLst>
              <a:ext uri="{FF2B5EF4-FFF2-40B4-BE49-F238E27FC236}">
                <a16:creationId xmlns:a16="http://schemas.microsoft.com/office/drawing/2014/main" id="{AE5DF17A-6873-7E4A-ED70-9FB4166C457B}"/>
              </a:ext>
            </a:extLst>
          </p:cNvPr>
          <p:cNvSpPr>
            <a:spLocks noGrp="1"/>
          </p:cNvSpPr>
          <p:nvPr>
            <p:ph type="title"/>
          </p:nvPr>
        </p:nvSpPr>
        <p:spPr>
          <a:xfrm>
            <a:off x="704088" y="914401"/>
            <a:ext cx="6766560" cy="1307592"/>
          </a:xfrm>
        </p:spPr>
        <p:txBody>
          <a:bodyPr vert="horz" lIns="91440" tIns="45720" rIns="91440" bIns="45720" rtlCol="0" anchor="t">
            <a:normAutofit/>
          </a:bodyPr>
          <a:lstStyle/>
          <a:p>
            <a:r>
              <a:rPr lang="en-US" dirty="0"/>
              <a:t>Agenda Items</a:t>
            </a:r>
          </a:p>
        </p:txBody>
      </p:sp>
      <p:graphicFrame>
        <p:nvGraphicFramePr>
          <p:cNvPr id="3" name="Content Placeholder 2">
            <a:extLst>
              <a:ext uri="{FF2B5EF4-FFF2-40B4-BE49-F238E27FC236}">
                <a16:creationId xmlns:a16="http://schemas.microsoft.com/office/drawing/2014/main" id="{93B55BBA-30C3-59E0-3F66-4ACEF10860E9}"/>
              </a:ext>
            </a:extLst>
          </p:cNvPr>
          <p:cNvGraphicFramePr>
            <a:graphicFrameLocks noGrp="1"/>
          </p:cNvGraphicFramePr>
          <p:nvPr>
            <p:ph sz="half" idx="2"/>
            <p:extLst>
              <p:ext uri="{D42A27DB-BD31-4B8C-83A1-F6EECF244321}">
                <p14:modId xmlns:p14="http://schemas.microsoft.com/office/powerpoint/2010/main" val="622334769"/>
              </p:ext>
            </p:extLst>
          </p:nvPr>
        </p:nvGraphicFramePr>
        <p:xfrm>
          <a:off x="704088" y="2221994"/>
          <a:ext cx="6766560" cy="37398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797293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4A8AEFCF-7765-E13D-88F0-59F207FBD733}"/>
              </a:ext>
            </a:extLst>
          </p:cNvPr>
          <p:cNvSpPr>
            <a:spLocks noGrp="1"/>
          </p:cNvSpPr>
          <p:nvPr>
            <p:ph type="ctrTitle"/>
          </p:nvPr>
        </p:nvSpPr>
        <p:spPr>
          <a:xfrm>
            <a:off x="695324" y="1145308"/>
            <a:ext cx="7600263" cy="4860947"/>
          </a:xfrm>
        </p:spPr>
        <p:txBody>
          <a:bodyPr anchor="b">
            <a:normAutofit/>
          </a:bodyPr>
          <a:lstStyle/>
          <a:p>
            <a:r>
              <a:rPr lang="en-US" sz="7600"/>
              <a:t>Data Types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156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Magnifying glass in an open Bible.">
            <a:extLst>
              <a:ext uri="{FF2B5EF4-FFF2-40B4-BE49-F238E27FC236}">
                <a16:creationId xmlns:a16="http://schemas.microsoft.com/office/drawing/2014/main" id="{9766B26C-8EDD-4759-B228-D3BFF8C51C82}"/>
              </a:ext>
            </a:extLst>
          </p:cNvPr>
          <p:cNvPicPr>
            <a:picLocks noGrp="1" noChangeAspect="1"/>
          </p:cNvPicPr>
          <p:nvPr>
            <p:ph sz="half" idx="1"/>
          </p:nvPr>
        </p:nvPicPr>
        <p:blipFill>
          <a:blip r:embed="rId3"/>
          <a:srcRect l="12654" r="28517" b="-1"/>
          <a:stretch/>
        </p:blipFill>
        <p:spPr>
          <a:xfrm>
            <a:off x="6147816" y="10"/>
            <a:ext cx="6044184" cy="6857990"/>
          </a:xfrm>
          <a:prstGeom prst="rect">
            <a:avLst/>
          </a:prstGeom>
        </p:spPr>
      </p:pic>
      <p:sp>
        <p:nvSpPr>
          <p:cNvPr id="2" name="Title 1">
            <a:extLst>
              <a:ext uri="{FF2B5EF4-FFF2-40B4-BE49-F238E27FC236}">
                <a16:creationId xmlns:a16="http://schemas.microsoft.com/office/drawing/2014/main" id="{5086E0E3-E239-6316-1534-8198CD37D382}"/>
              </a:ext>
            </a:extLst>
          </p:cNvPr>
          <p:cNvSpPr>
            <a:spLocks noGrp="1"/>
          </p:cNvSpPr>
          <p:nvPr>
            <p:ph type="title"/>
          </p:nvPr>
        </p:nvSpPr>
        <p:spPr>
          <a:xfrm>
            <a:off x="704087" y="909637"/>
            <a:ext cx="4800600" cy="1307592"/>
          </a:xfrm>
        </p:spPr>
        <p:txBody>
          <a:bodyPr vert="horz" lIns="91440" tIns="45720" rIns="91440" bIns="45720" rtlCol="0" anchor="t">
            <a:normAutofit/>
          </a:bodyPr>
          <a:lstStyle/>
          <a:p>
            <a:pPr>
              <a:lnSpc>
                <a:spcPct val="90000"/>
              </a:lnSpc>
            </a:pPr>
            <a:r>
              <a:rPr lang="en-US" sz="2800"/>
              <a:t>Primary data types: full-text book content and thematic metadata</a:t>
            </a:r>
          </a:p>
        </p:txBody>
      </p:sp>
      <p:sp>
        <p:nvSpPr>
          <p:cNvPr id="4" name="Content Placeholder 3">
            <a:extLst>
              <a:ext uri="{FF2B5EF4-FFF2-40B4-BE49-F238E27FC236}">
                <a16:creationId xmlns:a16="http://schemas.microsoft.com/office/drawing/2014/main" id="{16B22DBD-13E9-CE01-0F09-36E154702C7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9" y="2221992"/>
            <a:ext cx="4800600" cy="3739896"/>
          </a:xfrm>
        </p:spPr>
        <p:txBody>
          <a:bodyPr>
            <a:normAutofit/>
          </a:bodyPr>
          <a:lstStyle/>
          <a:p>
            <a:pPr marL="0" indent="0">
              <a:spcBef>
                <a:spcPts val="2500"/>
              </a:spcBef>
              <a:buNone/>
            </a:pPr>
            <a:r>
              <a:rPr lang="en-US" sz="1400" b="1" dirty="0"/>
              <a:t>Full-Text Book Content</a:t>
            </a:r>
          </a:p>
          <a:p>
            <a:pPr marL="0" lvl="1" indent="0">
              <a:buNone/>
            </a:pPr>
            <a:r>
              <a:rPr lang="en-US" sz="1400" dirty="0"/>
              <a:t>Full-text book content encompasses the entire text of banned books, providing a comprehensive view for analysis.</a:t>
            </a:r>
          </a:p>
          <a:p>
            <a:pPr marL="0" lvl="1" indent="0">
              <a:buNone/>
            </a:pPr>
            <a:r>
              <a:rPr lang="en-US" sz="1400" b="1" dirty="0"/>
              <a:t>Source</a:t>
            </a:r>
            <a:r>
              <a:rPr lang="en-US" sz="1400" dirty="0"/>
              <a:t>: Project Gutenberg</a:t>
            </a:r>
          </a:p>
          <a:p>
            <a:pPr marL="0" indent="0">
              <a:spcBef>
                <a:spcPts val="2500"/>
              </a:spcBef>
              <a:buNone/>
            </a:pPr>
            <a:r>
              <a:rPr lang="en-US" sz="1400" b="1" dirty="0"/>
              <a:t>Thematic Metadata</a:t>
            </a:r>
          </a:p>
          <a:p>
            <a:pPr marL="0" lvl="1" indent="0">
              <a:buNone/>
            </a:pPr>
            <a:r>
              <a:rPr lang="en-US" sz="1400" dirty="0"/>
              <a:t>Thematic metadata includes categorization and contextual information, aiding in understanding the significance of each book.</a:t>
            </a:r>
          </a:p>
          <a:p>
            <a:pPr marL="0" lvl="1" indent="0">
              <a:buNone/>
            </a:pPr>
            <a:r>
              <a:rPr lang="en-US" sz="1400" b="1" dirty="0"/>
              <a:t>Source</a:t>
            </a:r>
            <a:r>
              <a:rPr lang="en-US" sz="1400" dirty="0"/>
              <a:t>: Google Books</a:t>
            </a:r>
          </a:p>
        </p:txBody>
      </p:sp>
      <p:cxnSp>
        <p:nvCxnSpPr>
          <p:cNvPr id="16" name="Straight Connector 15">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6451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464515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264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722F3DE2-3AD9-9B11-B68C-6BAD3EC813EA}"/>
              </a:ext>
            </a:extLst>
          </p:cNvPr>
          <p:cNvSpPr>
            <a:spLocks noGrp="1"/>
          </p:cNvSpPr>
          <p:nvPr>
            <p:ph type="ctrTitle"/>
          </p:nvPr>
        </p:nvSpPr>
        <p:spPr>
          <a:xfrm>
            <a:off x="695324" y="1145308"/>
            <a:ext cx="7600263" cy="4860947"/>
          </a:xfrm>
        </p:spPr>
        <p:txBody>
          <a:bodyPr anchor="b">
            <a:normAutofit/>
          </a:bodyPr>
          <a:lstStyle/>
          <a:p>
            <a:r>
              <a:rPr lang="en-US" sz="7600"/>
              <a:t>Data Description</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50144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Sack of books.">
            <a:extLst>
              <a:ext uri="{FF2B5EF4-FFF2-40B4-BE49-F238E27FC236}">
                <a16:creationId xmlns:a16="http://schemas.microsoft.com/office/drawing/2014/main" id="{316F40D0-3631-4044-BD73-EE70FED37714}"/>
              </a:ext>
            </a:extLst>
          </p:cNvPr>
          <p:cNvPicPr>
            <a:picLocks noGrp="1" noChangeAspect="1"/>
          </p:cNvPicPr>
          <p:nvPr>
            <p:ph sz="half" idx="1"/>
          </p:nvPr>
        </p:nvPicPr>
        <p:blipFill>
          <a:blip r:embed="rId3"/>
          <a:srcRect l="26819" r="31735" b="-2"/>
          <a:stretch/>
        </p:blipFill>
        <p:spPr>
          <a:xfrm>
            <a:off x="20" y="-17929"/>
            <a:ext cx="4206220" cy="6875929"/>
          </a:xfrm>
          <a:prstGeom prst="rect">
            <a:avLst/>
          </a:prstGeom>
        </p:spPr>
      </p:pic>
      <p:sp>
        <p:nvSpPr>
          <p:cNvPr id="2" name="Title 1">
            <a:extLst>
              <a:ext uri="{FF2B5EF4-FFF2-40B4-BE49-F238E27FC236}">
                <a16:creationId xmlns:a16="http://schemas.microsoft.com/office/drawing/2014/main" id="{3A496390-1C74-FA60-9490-B159AE55F088}"/>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Dataset includes 20 banned books</a:t>
            </a:r>
          </a:p>
        </p:txBody>
      </p:sp>
      <p:sp>
        <p:nvSpPr>
          <p:cNvPr id="4" name="Content Placeholder 3">
            <a:extLst>
              <a:ext uri="{FF2B5EF4-FFF2-40B4-BE49-F238E27FC236}">
                <a16:creationId xmlns:a16="http://schemas.microsoft.com/office/drawing/2014/main" id="{EED1A649-EE63-F4FA-3EB2-E907DE4388D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None/>
            </a:pPr>
            <a:r>
              <a:rPr lang="en-US" sz="1400" b="1" dirty="0"/>
              <a:t>Total Number of Banned Books</a:t>
            </a:r>
          </a:p>
          <a:p>
            <a:pPr marL="0" lvl="1" indent="0">
              <a:buNone/>
            </a:pPr>
            <a:r>
              <a:rPr lang="en-US" sz="1400" dirty="0"/>
              <a:t>The dataset consists of 20 banned books, highlighting censorship issues faced in different regions.</a:t>
            </a:r>
          </a:p>
          <a:p>
            <a:pPr marL="0" indent="0">
              <a:spcBef>
                <a:spcPts val="2500"/>
              </a:spcBef>
              <a:buNone/>
            </a:pPr>
            <a:r>
              <a:rPr lang="en-US" sz="1400" b="1" dirty="0"/>
              <a:t>Equal Representation</a:t>
            </a:r>
          </a:p>
          <a:p>
            <a:pPr marL="0" lvl="1" indent="0">
              <a:buNone/>
            </a:pPr>
            <a:r>
              <a:rPr lang="en-US" sz="1400" dirty="0"/>
              <a:t>The 20 banned books include an equal representation of 10 from Florida and 10 from Iowa, ensuring balanced analysis.</a:t>
            </a:r>
          </a:p>
          <a:p>
            <a:pPr marL="0" indent="0">
              <a:spcBef>
                <a:spcPts val="2500"/>
              </a:spcBef>
              <a:buNone/>
            </a:pPr>
            <a:r>
              <a:rPr lang="en-US" sz="1400" b="1" dirty="0"/>
              <a:t>Comparative Analysis</a:t>
            </a:r>
          </a:p>
          <a:p>
            <a:pPr marL="0" lvl="1" indent="0">
              <a:buNone/>
            </a:pPr>
            <a:r>
              <a:rPr lang="en-US" sz="1400" dirty="0"/>
              <a:t>This dataset allows for a comparative analysis of censorship trends between Florida and Iowa, showcasing differing attitudes.</a:t>
            </a:r>
          </a:p>
        </p:txBody>
      </p:sp>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 name="Diagram 2">
            <a:extLst>
              <a:ext uri="{FF2B5EF4-FFF2-40B4-BE49-F238E27FC236}">
                <a16:creationId xmlns:a16="http://schemas.microsoft.com/office/drawing/2014/main" id="{3CAFEB3F-C13D-E829-7A48-D424A06A6121}"/>
              </a:ext>
            </a:extLst>
          </p:cNvPr>
          <p:cNvGraphicFramePr/>
          <p:nvPr>
            <p:extLst>
              <p:ext uri="{D42A27DB-BD31-4B8C-83A1-F6EECF244321}">
                <p14:modId xmlns:p14="http://schemas.microsoft.com/office/powerpoint/2010/main" val="2882974822"/>
              </p:ext>
            </p:extLst>
          </p:nvPr>
        </p:nvGraphicFramePr>
        <p:xfrm>
          <a:off x="0" y="1212675"/>
          <a:ext cx="4745255" cy="42565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59143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8306C66C-ED15-036C-4B97-B33D98551446}"/>
              </a:ext>
            </a:extLst>
          </p:cNvPr>
          <p:cNvSpPr>
            <a:spLocks noGrp="1"/>
          </p:cNvSpPr>
          <p:nvPr>
            <p:ph type="ctrTitle"/>
          </p:nvPr>
        </p:nvSpPr>
        <p:spPr>
          <a:xfrm>
            <a:off x="695324" y="1145308"/>
            <a:ext cx="7600263" cy="4860947"/>
          </a:xfrm>
        </p:spPr>
        <p:txBody>
          <a:bodyPr anchor="b">
            <a:normAutofit/>
          </a:bodyPr>
          <a:lstStyle/>
          <a:p>
            <a:r>
              <a:rPr lang="en-US" sz="7600" dirty="0"/>
              <a:t>Data Retrieval Process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81596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cxnSp>
        <p:nvCxnSpPr>
          <p:cNvPr id="11" name="Straight Connector 10">
            <a:extLst>
              <a:ext uri="{FF2B5EF4-FFF2-40B4-BE49-F238E27FC236}">
                <a16:creationId xmlns:a16="http://schemas.microsoft.com/office/drawing/2014/main" id="{22F20000-FD86-48F6-9363-FEC90C932D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72AE332-6ACA-45BE-875F-91A291D4A4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77619FC-13E1-4D97-2C21-80952D8503A7}"/>
              </a:ext>
            </a:extLst>
          </p:cNvPr>
          <p:cNvSpPr>
            <a:spLocks noGrp="1"/>
          </p:cNvSpPr>
          <p:nvPr>
            <p:ph type="title"/>
          </p:nvPr>
        </p:nvSpPr>
        <p:spPr>
          <a:xfrm>
            <a:off x="702129" y="914760"/>
            <a:ext cx="2806615" cy="3543764"/>
          </a:xfrm>
        </p:spPr>
        <p:txBody>
          <a:bodyPr>
            <a:normAutofit/>
          </a:bodyPr>
          <a:lstStyle/>
          <a:p>
            <a:r>
              <a:rPr lang="en-US" sz="3300"/>
              <a:t>Initial sampling limitations due to full-text availability</a:t>
            </a:r>
          </a:p>
        </p:txBody>
      </p:sp>
      <p:graphicFrame>
        <p:nvGraphicFramePr>
          <p:cNvPr id="4" name="Content Placeholder 4">
            <a:extLst>
              <a:ext uri="{FF2B5EF4-FFF2-40B4-BE49-F238E27FC236}">
                <a16:creationId xmlns:a16="http://schemas.microsoft.com/office/drawing/2014/main" id="{E2BA324B-8D6A-4ADD-822E-9CA85B3D2192}"/>
              </a:ext>
            </a:extLst>
          </p:cNvPr>
          <p:cNvGraphicFramePr>
            <a:graphicFrameLocks noGrp="1"/>
          </p:cNvGraphicFramePr>
          <p:nvPr>
            <p:ph idx="1"/>
            <p:extLst>
              <p:ext uri="{D42A27DB-BD31-4B8C-83A1-F6EECF244321}">
                <p14:modId xmlns:p14="http://schemas.microsoft.com/office/powerpoint/2010/main" val="155601816"/>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3902149" y="978558"/>
          <a:ext cx="7591859" cy="50914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8665588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F58BA5B-1ADB-F8C3-6A68-1A8E7E668CF4}"/>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239A6B4A-7038-CD5E-016D-2B42EA7876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C38A145-AA23-7219-6D48-4E2847EC188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C28C4C2E-EF2F-B78B-4217-365833BA6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71A746-FC2E-E5D2-609D-B88CD9C49354}"/>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sz="3400" dirty="0"/>
              <a:t>Text Retrieval from project </a:t>
            </a:r>
            <a:r>
              <a:rPr lang="en-US" sz="3400" dirty="0" err="1"/>
              <a:t>gutenberg</a:t>
            </a:r>
            <a:endParaRPr lang="en-US" sz="3400" dirty="0"/>
          </a:p>
        </p:txBody>
      </p:sp>
      <p:sp>
        <p:nvSpPr>
          <p:cNvPr id="4" name="Content Placeholder 3">
            <a:extLst>
              <a:ext uri="{FF2B5EF4-FFF2-40B4-BE49-F238E27FC236}">
                <a16:creationId xmlns:a16="http://schemas.microsoft.com/office/drawing/2014/main" id="{89F352A9-2C23-72C4-A6AD-3854AB7A973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None/>
            </a:pPr>
            <a:r>
              <a:rPr lang="en-US" sz="1400" b="1" dirty="0" err="1"/>
              <a:t>Gutenbergr</a:t>
            </a:r>
            <a:r>
              <a:rPr lang="en-US" sz="1400" b="1" dirty="0"/>
              <a:t> Package</a:t>
            </a:r>
          </a:p>
          <a:p>
            <a:pPr marL="0" lvl="1" indent="0">
              <a:buNone/>
            </a:pPr>
            <a:r>
              <a:rPr lang="en-US" sz="1400" dirty="0"/>
              <a:t>The retrieval phase successfully acquired six books using the </a:t>
            </a:r>
            <a:r>
              <a:rPr lang="en-US" sz="1400" dirty="0" err="1"/>
              <a:t>gutenbergr</a:t>
            </a:r>
            <a:r>
              <a:rPr lang="en-US" sz="1400" dirty="0"/>
              <a:t> package, demonstrating its effectiveness.</a:t>
            </a:r>
          </a:p>
          <a:p>
            <a:pPr marL="0" indent="0">
              <a:spcBef>
                <a:spcPts val="2500"/>
              </a:spcBef>
              <a:buNone/>
            </a:pPr>
            <a:r>
              <a:rPr lang="en-US" sz="1400" b="1" dirty="0"/>
              <a:t>Project </a:t>
            </a:r>
            <a:r>
              <a:rPr lang="en-US" sz="1400" b="1" dirty="0" err="1"/>
              <a:t>Gutenbergr</a:t>
            </a:r>
            <a:r>
              <a:rPr lang="en-US" sz="1400" b="1" dirty="0"/>
              <a:t> Website</a:t>
            </a:r>
          </a:p>
          <a:p>
            <a:pPr marL="0" lvl="1" indent="0">
              <a:buNone/>
            </a:pPr>
            <a:r>
              <a:rPr lang="en-US" sz="1400" dirty="0"/>
              <a:t>The  remaining fourteen were accessed by creating a function in r to download the full texts directly from the Project Gutenberg website</a:t>
            </a:r>
          </a:p>
          <a:p>
            <a:pPr marL="0" indent="0">
              <a:spcBef>
                <a:spcPts val="2500"/>
              </a:spcBef>
              <a:buNone/>
            </a:pPr>
            <a:r>
              <a:rPr lang="en-US" sz="1400" b="1" dirty="0"/>
              <a:t>Data Comparison</a:t>
            </a:r>
          </a:p>
          <a:p>
            <a:pPr marL="0" lvl="1" indent="0">
              <a:buNone/>
            </a:pPr>
            <a:r>
              <a:rPr lang="en-US" sz="1400" dirty="0"/>
              <a:t>The data from the </a:t>
            </a:r>
            <a:r>
              <a:rPr lang="en-US" sz="1400" dirty="0" err="1"/>
              <a:t>gutenbergr</a:t>
            </a:r>
            <a:r>
              <a:rPr lang="en-US" sz="1400" dirty="0"/>
              <a:t> package was much cleaner. All data from Project Gutenberg’s website had to be cleaned and preprocessed before being put into data frames</a:t>
            </a:r>
          </a:p>
        </p:txBody>
      </p:sp>
      <p:cxnSp>
        <p:nvCxnSpPr>
          <p:cNvPr id="16" name="Straight Connector 15">
            <a:extLst>
              <a:ext uri="{FF2B5EF4-FFF2-40B4-BE49-F238E27FC236}">
                <a16:creationId xmlns:a16="http://schemas.microsoft.com/office/drawing/2014/main" id="{8021E667-0D55-9FFD-F9C7-BC17777CD7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5C72D60-8F2A-0FA9-1F8C-FDE6FD664E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Content Placeholder 4" descr="Online education or e-learning concept with digital binary code background">
            <a:extLst>
              <a:ext uri="{FF2B5EF4-FFF2-40B4-BE49-F238E27FC236}">
                <a16:creationId xmlns:a16="http://schemas.microsoft.com/office/drawing/2014/main" id="{5FE6B95B-A51D-FC00-C3A7-555ACA2CD47D}"/>
              </a:ext>
            </a:extLst>
          </p:cNvPr>
          <p:cNvPicPr>
            <a:picLocks noGrp="1" noChangeAspect="1"/>
          </p:cNvPicPr>
          <p:nvPr>
            <p:ph sz="half" idx="1"/>
          </p:nvPr>
        </p:nvPicPr>
        <p:blipFill>
          <a:blip r:embed="rId3"/>
          <a:srcRect l="33620" r="31971" b="1"/>
          <a:stretch/>
        </p:blipFill>
        <p:spPr>
          <a:xfrm>
            <a:off x="20" y="-17929"/>
            <a:ext cx="4206220" cy="6875929"/>
          </a:xfrm>
          <a:prstGeom prst="rect">
            <a:avLst/>
          </a:prstGeom>
        </p:spPr>
      </p:pic>
    </p:spTree>
    <p:extLst>
      <p:ext uri="{BB962C8B-B14F-4D97-AF65-F5344CB8AC3E}">
        <p14:creationId xmlns:p14="http://schemas.microsoft.com/office/powerpoint/2010/main" val="12737879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390</TotalTime>
  <Words>1101</Words>
  <Application>Microsoft Macintosh PowerPoint</Application>
  <PresentationFormat>Widescreen</PresentationFormat>
  <Paragraphs>135</Paragraphs>
  <Slides>15</Slides>
  <Notes>15</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Aptos</vt:lpstr>
      <vt:lpstr>Arial</vt:lpstr>
      <vt:lpstr>Calisto MT</vt:lpstr>
      <vt:lpstr>Univers Condensed</vt:lpstr>
      <vt:lpstr>ChronicleVTI</vt:lpstr>
      <vt:lpstr>Understanding Book Banning Trends in the U.S</vt:lpstr>
      <vt:lpstr>Agenda Items</vt:lpstr>
      <vt:lpstr>Data Types</vt:lpstr>
      <vt:lpstr>Primary data types: full-text book content and thematic metadata</vt:lpstr>
      <vt:lpstr>Data Description</vt:lpstr>
      <vt:lpstr>Dataset includes 20 banned books</vt:lpstr>
      <vt:lpstr>Data Retrieval Process</vt:lpstr>
      <vt:lpstr>Initial sampling limitations due to full-text availability</vt:lpstr>
      <vt:lpstr>Text Retrieval from project gutenberg</vt:lpstr>
      <vt:lpstr>Text Retrieval from Google Books</vt:lpstr>
      <vt:lpstr>data cleaning tasks: removing HTML spacing, extra whitespace, chapter labels, stopwords, punctuation, symbols</vt:lpstr>
      <vt:lpstr>Initial data visualization</vt:lpstr>
      <vt:lpstr>term frequency, and inverse document frequency (TF-IDF) for analysis</vt:lpstr>
      <vt:lpstr>The Way Forward: Analyzing Banned Books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Conor O’Malley</dc:creator>
  <cp:lastModifiedBy>Conor O’Malley</cp:lastModifiedBy>
  <cp:revision>2</cp:revision>
  <dcterms:created xsi:type="dcterms:W3CDTF">2025-02-19T00:04:47Z</dcterms:created>
  <dcterms:modified xsi:type="dcterms:W3CDTF">2025-03-04T04:24:15Z</dcterms:modified>
</cp:coreProperties>
</file>